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0080625" cy="567055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8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9C9304F-C8D5-E5C9-3CB3-83A6EBA18564}"/>
              </a:ext>
            </a:extLst>
          </p:cNvPr>
          <p:cNvSpPr txBox="1">
            <a:spLocks noGrp="1"/>
          </p:cNvSpPr>
          <p:nvPr>
            <p:ph type="hdr" sz="quarter"/>
          </p:nvPr>
        </p:nvSpPr>
        <p:spPr>
          <a:xfrm>
            <a:off x="0" y="0"/>
            <a:ext cx="3280680" cy="534240"/>
          </a:xfrm>
          <a:prstGeom prst="rect">
            <a:avLst/>
          </a:prstGeom>
          <a:noFill/>
          <a:ln>
            <a:noFill/>
          </a:ln>
        </p:spPr>
        <p:txBody>
          <a:bodyPr vert="horz" wrap="squar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Microsoft YaHei" pitchFamily="2"/>
              <a:cs typeface="Arial" pitchFamily="2"/>
            </a:endParaRPr>
          </a:p>
        </p:txBody>
      </p:sp>
      <p:sp>
        <p:nvSpPr>
          <p:cNvPr id="3" name="Espace réservé de la date 2">
            <a:extLst>
              <a:ext uri="{FF2B5EF4-FFF2-40B4-BE49-F238E27FC236}">
                <a16:creationId xmlns:a16="http://schemas.microsoft.com/office/drawing/2014/main" id="{4613FABF-A9ED-BD09-EC65-915589BB9E55}"/>
              </a:ext>
            </a:extLst>
          </p:cNvPr>
          <p:cNvSpPr txBox="1">
            <a:spLocks noGrp="1"/>
          </p:cNvSpPr>
          <p:nvPr>
            <p:ph type="dt" sz="quarter" idx="1"/>
          </p:nvPr>
        </p:nvSpPr>
        <p:spPr>
          <a:xfrm>
            <a:off x="4278960" y="0"/>
            <a:ext cx="3280680" cy="534240"/>
          </a:xfrm>
          <a:prstGeom prst="rect">
            <a:avLst/>
          </a:prstGeom>
          <a:noFill/>
          <a:ln>
            <a:noFill/>
          </a:ln>
        </p:spPr>
        <p:txBody>
          <a:bodyPr vert="horz" wrap="squar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Microsoft YaHei" pitchFamily="2"/>
              <a:cs typeface="Arial" pitchFamily="2"/>
            </a:endParaRPr>
          </a:p>
        </p:txBody>
      </p:sp>
      <p:sp>
        <p:nvSpPr>
          <p:cNvPr id="4" name="Espace réservé du pied de page 3">
            <a:extLst>
              <a:ext uri="{FF2B5EF4-FFF2-40B4-BE49-F238E27FC236}">
                <a16:creationId xmlns:a16="http://schemas.microsoft.com/office/drawing/2014/main" id="{4A5BB288-35F5-FCBA-37F8-451CB284E63F}"/>
              </a:ext>
            </a:extLst>
          </p:cNvPr>
          <p:cNvSpPr txBox="1">
            <a:spLocks noGrp="1"/>
          </p:cNvSpPr>
          <p:nvPr>
            <p:ph type="ftr" sz="quarter" idx="2"/>
          </p:nvPr>
        </p:nvSpPr>
        <p:spPr>
          <a:xfrm>
            <a:off x="0" y="10157400"/>
            <a:ext cx="3280680" cy="534240"/>
          </a:xfrm>
          <a:prstGeom prst="rect">
            <a:avLst/>
          </a:prstGeom>
          <a:noFill/>
          <a:ln>
            <a:noFill/>
          </a:ln>
        </p:spPr>
        <p:txBody>
          <a:bodyPr vert="horz" wrap="squar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Microsoft YaHei" pitchFamily="2"/>
              <a:cs typeface="Arial" pitchFamily="2"/>
            </a:endParaRPr>
          </a:p>
        </p:txBody>
      </p:sp>
      <p:sp>
        <p:nvSpPr>
          <p:cNvPr id="5" name="Espace réservé du numéro de diapositive 4">
            <a:extLst>
              <a:ext uri="{FF2B5EF4-FFF2-40B4-BE49-F238E27FC236}">
                <a16:creationId xmlns:a16="http://schemas.microsoft.com/office/drawing/2014/main" id="{2C5E7EDB-776C-997F-0FBA-796788AD3FE5}"/>
              </a:ext>
            </a:extLst>
          </p:cNvPr>
          <p:cNvSpPr txBox="1">
            <a:spLocks noGrp="1"/>
          </p:cNvSpPr>
          <p:nvPr>
            <p:ph type="sldNum" sz="quarter" idx="3"/>
          </p:nvPr>
        </p:nvSpPr>
        <p:spPr>
          <a:xfrm>
            <a:off x="4278960" y="10157400"/>
            <a:ext cx="3280680" cy="534240"/>
          </a:xfrm>
          <a:prstGeom prst="rect">
            <a:avLst/>
          </a:prstGeom>
          <a:noFill/>
          <a:ln>
            <a:noFill/>
          </a:ln>
        </p:spPr>
        <p:txBody>
          <a:bodyPr vert="horz" wrap="squar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CFCCCFF1-92CF-4678-9A4A-CA7A5FB2AD27}" type="slidenum">
              <a:t>‹N°›</a:t>
            </a:fld>
            <a:endParaRPr lang="fr-FR" sz="1400" b="0" i="0" u="none" strike="noStrike" kern="1200" cap="none">
              <a:ln>
                <a:noFill/>
              </a:ln>
              <a:latin typeface="Liberation Sans" pitchFamily="18"/>
              <a:ea typeface="Microsoft YaHei" pitchFamily="2"/>
              <a:cs typeface="Arial" pitchFamily="2"/>
            </a:endParaRPr>
          </a:p>
        </p:txBody>
      </p:sp>
    </p:spTree>
    <p:extLst>
      <p:ext uri="{BB962C8B-B14F-4D97-AF65-F5344CB8AC3E}">
        <p14:creationId xmlns:p14="http://schemas.microsoft.com/office/powerpoint/2010/main" val="3021843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C757D10-C9A8-EA66-251E-E22CD3217F40}"/>
              </a:ext>
            </a:extLst>
          </p:cNvPr>
          <p:cNvSpPr>
            <a:spLocks noGrp="1" noRot="1" noChangeAspect="1"/>
          </p:cNvSpPr>
          <p:nvPr>
            <p:ph type="sldImg" idx="2"/>
          </p:nvPr>
        </p:nvSpPr>
        <p:spPr>
          <a:xfrm>
            <a:off x="216000" y="812520"/>
            <a:ext cx="7127279" cy="4008959"/>
          </a:xfrm>
          <a:prstGeom prst="rect">
            <a:avLst/>
          </a:prstGeom>
          <a:noFill/>
          <a:ln>
            <a:noFill/>
            <a:prstDash val="solid"/>
          </a:ln>
        </p:spPr>
      </p:sp>
      <p:sp>
        <p:nvSpPr>
          <p:cNvPr id="3" name="Espace réservé des notes 2">
            <a:extLst>
              <a:ext uri="{FF2B5EF4-FFF2-40B4-BE49-F238E27FC236}">
                <a16:creationId xmlns:a16="http://schemas.microsoft.com/office/drawing/2014/main" id="{BA6607A8-A41E-4796-6D6D-7FC46370925C}"/>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a:extLst>
              <a:ext uri="{FF2B5EF4-FFF2-40B4-BE49-F238E27FC236}">
                <a16:creationId xmlns:a16="http://schemas.microsoft.com/office/drawing/2014/main" id="{FCDB8083-0F86-3019-F479-7A1F9E8FA559}"/>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fr-FR" sz="1400" kern="1200">
                <a:latin typeface="Liberation Serif" pitchFamily="18"/>
                <a:ea typeface="Segoe UI" pitchFamily="2"/>
                <a:cs typeface="Tahoma" pitchFamily="2"/>
              </a:defRPr>
            </a:lvl1pPr>
          </a:lstStyle>
          <a:p>
            <a:pPr lvl="0"/>
            <a:endParaRPr lang="fr-FR"/>
          </a:p>
        </p:txBody>
      </p:sp>
      <p:sp>
        <p:nvSpPr>
          <p:cNvPr id="5" name="Espace réservé de la date 4">
            <a:extLst>
              <a:ext uri="{FF2B5EF4-FFF2-40B4-BE49-F238E27FC236}">
                <a16:creationId xmlns:a16="http://schemas.microsoft.com/office/drawing/2014/main" id="{FC44C131-1401-6021-7A70-9BB9738E01B6}"/>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fr-FR" sz="1400" kern="1200">
                <a:latin typeface="Liberation Serif" pitchFamily="18"/>
                <a:ea typeface="Segoe UI" pitchFamily="2"/>
                <a:cs typeface="Tahoma" pitchFamily="2"/>
              </a:defRPr>
            </a:lvl1pPr>
          </a:lstStyle>
          <a:p>
            <a:pPr lvl="0"/>
            <a:endParaRPr lang="fr-FR"/>
          </a:p>
        </p:txBody>
      </p:sp>
      <p:sp>
        <p:nvSpPr>
          <p:cNvPr id="6" name="Espace réservé du pied de page 5">
            <a:extLst>
              <a:ext uri="{FF2B5EF4-FFF2-40B4-BE49-F238E27FC236}">
                <a16:creationId xmlns:a16="http://schemas.microsoft.com/office/drawing/2014/main" id="{096260A6-8759-9C57-B085-36C9198966EC}"/>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fr-FR" sz="1400" kern="1200">
                <a:latin typeface="Liberation Serif" pitchFamily="18"/>
                <a:ea typeface="Segoe UI" pitchFamily="2"/>
                <a:cs typeface="Tahoma" pitchFamily="2"/>
              </a:defRPr>
            </a:lvl1pPr>
          </a:lstStyle>
          <a:p>
            <a:pPr lvl="0"/>
            <a:endParaRPr lang="fr-FR"/>
          </a:p>
        </p:txBody>
      </p:sp>
      <p:sp>
        <p:nvSpPr>
          <p:cNvPr id="7" name="Espace réservé du numéro de diapositive 6">
            <a:extLst>
              <a:ext uri="{FF2B5EF4-FFF2-40B4-BE49-F238E27FC236}">
                <a16:creationId xmlns:a16="http://schemas.microsoft.com/office/drawing/2014/main" id="{1EF9B95B-1DA4-7B5F-722C-44BB2FD5FB7E}"/>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fr-FR" sz="1400" kern="1200">
                <a:latin typeface="Liberation Serif" pitchFamily="18"/>
                <a:ea typeface="Segoe UI" pitchFamily="2"/>
                <a:cs typeface="Tahoma" pitchFamily="2"/>
              </a:defRPr>
            </a:lvl1pPr>
          </a:lstStyle>
          <a:p>
            <a:pPr lvl="0"/>
            <a:fld id="{9861F36F-EDE4-468F-B35A-9D92806EF2E8}" type="slidenum">
              <a:t>‹N°›</a:t>
            </a:fld>
            <a:endParaRPr lang="fr-FR"/>
          </a:p>
        </p:txBody>
      </p:sp>
    </p:spTree>
    <p:extLst>
      <p:ext uri="{BB962C8B-B14F-4D97-AF65-F5344CB8AC3E}">
        <p14:creationId xmlns:p14="http://schemas.microsoft.com/office/powerpoint/2010/main" val="818331140"/>
      </p:ext>
    </p:extLst>
  </p:cSld>
  <p:clrMap bg1="lt1" tx1="dk1" bg2="lt2" tx2="dk2" accent1="accent1" accent2="accent2" accent3="accent3" accent4="accent4" accent5="accent5" accent6="accent6" hlink="hlink" folHlink="folHlink"/>
  <p:notesStyle>
    <a:lvl1pPr marL="216000" marR="0" indent="-216000" hangingPunct="0">
      <a:tabLst/>
      <a:defRPr lang="fr-FR" sz="2000" b="0" i="0" u="none" strike="noStrike" kern="1200" cap="none">
        <a:ln>
          <a:noFill/>
        </a:ln>
        <a:highlight>
          <a:scrgbClr r="0" g="0" b="0">
            <a:alpha val="0"/>
          </a:scrgbClr>
        </a:highlight>
        <a:latin typeface="Liberation Sans"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F431A6A7-470D-7328-F059-155BD824F599}"/>
              </a:ext>
            </a:extLst>
          </p:cNvPr>
          <p:cNvSpPr txBox="1">
            <a:spLocks noGrp="1"/>
          </p:cNvSpPr>
          <p:nvPr>
            <p:ph type="sldNum" sz="quarter" idx="5"/>
          </p:nvPr>
        </p:nvSpPr>
        <p:spPr>
          <a:ln/>
        </p:spPr>
        <p:txBody>
          <a:bodyPr vert="horz" lIns="0" tIns="0" rIns="0" bIns="0" anchor="b" anchorCtr="0">
            <a:noAutofit/>
          </a:bodyPr>
          <a:lstStyle/>
          <a:p>
            <a:pPr lvl="0"/>
            <a:fld id="{A78F3BBE-EA0D-477E-9DBC-E9367BB0B306}" type="slidenum">
              <a:t>1</a:t>
            </a:fld>
            <a:endParaRPr lang="fr-FR"/>
          </a:p>
        </p:txBody>
      </p:sp>
      <p:sp>
        <p:nvSpPr>
          <p:cNvPr id="2" name="Espace réservé de l'image des diapositives 1">
            <a:extLst>
              <a:ext uri="{FF2B5EF4-FFF2-40B4-BE49-F238E27FC236}">
                <a16:creationId xmlns:a16="http://schemas.microsoft.com/office/drawing/2014/main" id="{C4538C6C-F138-3E73-B918-CF592C6D7225}"/>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C1EFB17E-14CF-1542-3175-0CB98F306312}"/>
              </a:ext>
            </a:extLst>
          </p:cNvPr>
          <p:cNvSpPr txBox="1">
            <a:spLocks noGrp="1"/>
          </p:cNvSpPr>
          <p:nvPr>
            <p:ph type="body" sz="quarter" idx="1"/>
          </p:nvPr>
        </p:nvSpPr>
        <p:spPr/>
        <p:txBody>
          <a:bodyPr vert="horz">
            <a:spAutoFit/>
          </a:bodyPr>
          <a:lstStyle/>
          <a:p>
            <a:pPr rtl="0"/>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8D1A215-9B05-1C68-B40C-2BD08925972D}"/>
              </a:ext>
            </a:extLst>
          </p:cNvPr>
          <p:cNvSpPr txBox="1">
            <a:spLocks noGrp="1"/>
          </p:cNvSpPr>
          <p:nvPr>
            <p:ph type="sldNum" sz="quarter" idx="5"/>
          </p:nvPr>
        </p:nvSpPr>
        <p:spPr>
          <a:ln/>
        </p:spPr>
        <p:txBody>
          <a:bodyPr vert="horz" lIns="0" tIns="0" rIns="0" bIns="0" anchor="b" anchorCtr="0">
            <a:noAutofit/>
          </a:bodyPr>
          <a:lstStyle/>
          <a:p>
            <a:pPr lvl="0"/>
            <a:fld id="{0EBDA60F-FCEE-4A60-A4C0-4288942C7E0B}" type="slidenum">
              <a:t>2</a:t>
            </a:fld>
            <a:endParaRPr lang="fr-FR"/>
          </a:p>
        </p:txBody>
      </p:sp>
      <p:sp>
        <p:nvSpPr>
          <p:cNvPr id="2" name="Espace réservé de l'image des diapositives 1">
            <a:extLst>
              <a:ext uri="{FF2B5EF4-FFF2-40B4-BE49-F238E27FC236}">
                <a16:creationId xmlns:a16="http://schemas.microsoft.com/office/drawing/2014/main" id="{D464B95F-D0D5-AD89-1868-B19E92042374}"/>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E1347B59-C45A-E1EE-E780-13785CA7112A}"/>
              </a:ext>
            </a:extLst>
          </p:cNvPr>
          <p:cNvSpPr txBox="1">
            <a:spLocks noGrp="1"/>
          </p:cNvSpPr>
          <p:nvPr>
            <p:ph type="body" sz="quarter" idx="1"/>
          </p:nvPr>
        </p:nvSpPr>
        <p:spPr/>
        <p:txBody>
          <a:bodyPr vert="horz">
            <a:spAutoFit/>
          </a:bodyPr>
          <a:lstStyle/>
          <a:p>
            <a:pPr rtl="0"/>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AC41C2CB-B594-ADE1-BA52-D06DE75F0116}"/>
              </a:ext>
            </a:extLst>
          </p:cNvPr>
          <p:cNvSpPr txBox="1">
            <a:spLocks noGrp="1"/>
          </p:cNvSpPr>
          <p:nvPr>
            <p:ph type="sldNum" sz="quarter" idx="5"/>
          </p:nvPr>
        </p:nvSpPr>
        <p:spPr>
          <a:ln/>
        </p:spPr>
        <p:txBody>
          <a:bodyPr vert="horz" lIns="0" tIns="0" rIns="0" bIns="0" anchor="b" anchorCtr="0">
            <a:noAutofit/>
          </a:bodyPr>
          <a:lstStyle/>
          <a:p>
            <a:pPr lvl="0"/>
            <a:fld id="{D2FAAB77-21BA-413B-B6B0-9ABD6D4AE425}" type="slidenum">
              <a:t>3</a:t>
            </a:fld>
            <a:endParaRPr lang="fr-FR"/>
          </a:p>
        </p:txBody>
      </p:sp>
      <p:sp>
        <p:nvSpPr>
          <p:cNvPr id="2" name="Espace réservé de l'image des diapositives 1">
            <a:extLst>
              <a:ext uri="{FF2B5EF4-FFF2-40B4-BE49-F238E27FC236}">
                <a16:creationId xmlns:a16="http://schemas.microsoft.com/office/drawing/2014/main" id="{56F14329-4B78-6DD5-859F-D4685873DFAF}"/>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37A4987A-7A1E-6923-91A4-8904BBDF2D85}"/>
              </a:ext>
            </a:extLst>
          </p:cNvPr>
          <p:cNvSpPr txBox="1">
            <a:spLocks noGrp="1"/>
          </p:cNvSpPr>
          <p:nvPr>
            <p:ph type="body" sz="quarter" idx="1"/>
          </p:nvPr>
        </p:nvSpPr>
        <p:spPr/>
        <p:txBody>
          <a:bodyPr vert="horz">
            <a:spAutoFit/>
          </a:bodyPr>
          <a:lstStyle/>
          <a:p>
            <a:pPr rtl="0"/>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B148FFD-A5C4-5713-492D-3D76B26B5C02}"/>
              </a:ext>
            </a:extLst>
          </p:cNvPr>
          <p:cNvSpPr txBox="1">
            <a:spLocks noGrp="1"/>
          </p:cNvSpPr>
          <p:nvPr>
            <p:ph type="sldNum" sz="quarter" idx="5"/>
          </p:nvPr>
        </p:nvSpPr>
        <p:spPr>
          <a:ln/>
        </p:spPr>
        <p:txBody>
          <a:bodyPr vert="horz" lIns="0" tIns="0" rIns="0" bIns="0" anchor="b" anchorCtr="0">
            <a:noAutofit/>
          </a:bodyPr>
          <a:lstStyle/>
          <a:p>
            <a:pPr lvl="0"/>
            <a:fld id="{8F1991CF-A210-4292-A982-21DFE01537B3}" type="slidenum">
              <a:t>4</a:t>
            </a:fld>
            <a:endParaRPr lang="fr-FR"/>
          </a:p>
        </p:txBody>
      </p:sp>
      <p:sp>
        <p:nvSpPr>
          <p:cNvPr id="2" name="Espace réservé de l'image des diapositives 1">
            <a:extLst>
              <a:ext uri="{FF2B5EF4-FFF2-40B4-BE49-F238E27FC236}">
                <a16:creationId xmlns:a16="http://schemas.microsoft.com/office/drawing/2014/main" id="{0641C0BF-9FFF-F014-BFCD-8338290A1E2D}"/>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CAC49E4E-C169-C3B5-CFD6-0F47CC192ACE}"/>
              </a:ext>
            </a:extLst>
          </p:cNvPr>
          <p:cNvSpPr txBox="1">
            <a:spLocks noGrp="1"/>
          </p:cNvSpPr>
          <p:nvPr>
            <p:ph type="body" sz="quarter" idx="1"/>
          </p:nvPr>
        </p:nvSpPr>
        <p:spPr/>
        <p:txBody>
          <a:bodyPr vert="horz">
            <a:spAutoFit/>
          </a:bodyPr>
          <a:lstStyle/>
          <a:p>
            <a:pPr rtl="0"/>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C17F5E47-C990-6764-5BD7-237BDF1509D0}"/>
              </a:ext>
            </a:extLst>
          </p:cNvPr>
          <p:cNvSpPr txBox="1">
            <a:spLocks noGrp="1"/>
          </p:cNvSpPr>
          <p:nvPr>
            <p:ph type="sldNum" sz="quarter" idx="5"/>
          </p:nvPr>
        </p:nvSpPr>
        <p:spPr>
          <a:ln/>
        </p:spPr>
        <p:txBody>
          <a:bodyPr vert="horz" lIns="0" tIns="0" rIns="0" bIns="0" anchor="b" anchorCtr="0">
            <a:noAutofit/>
          </a:bodyPr>
          <a:lstStyle/>
          <a:p>
            <a:pPr lvl="0"/>
            <a:fld id="{34753B93-729B-4A3A-8838-0D4DCD2A9226}" type="slidenum">
              <a:t>5</a:t>
            </a:fld>
            <a:endParaRPr lang="fr-FR"/>
          </a:p>
        </p:txBody>
      </p:sp>
      <p:sp>
        <p:nvSpPr>
          <p:cNvPr id="2" name="Espace réservé de l'image des diapositives 1">
            <a:extLst>
              <a:ext uri="{FF2B5EF4-FFF2-40B4-BE49-F238E27FC236}">
                <a16:creationId xmlns:a16="http://schemas.microsoft.com/office/drawing/2014/main" id="{DA981D4D-7BDE-4E55-A3EB-5D7CD2788BA7}"/>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9A782F33-5192-BA4D-D0BA-2484D62AC8C1}"/>
              </a:ext>
            </a:extLst>
          </p:cNvPr>
          <p:cNvSpPr txBox="1">
            <a:spLocks noGrp="1"/>
          </p:cNvSpPr>
          <p:nvPr>
            <p:ph type="body" sz="quarter" idx="1"/>
          </p:nvPr>
        </p:nvSpPr>
        <p:spPr/>
        <p:txBody>
          <a:bodyPr vert="horz">
            <a:spAutoFit/>
          </a:bodyPr>
          <a:lstStyle/>
          <a:p>
            <a:pPr rtl="0"/>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C7A8168-3CE1-A9D1-6CFC-C3CF784D9FB2}"/>
              </a:ext>
            </a:extLst>
          </p:cNvPr>
          <p:cNvSpPr txBox="1">
            <a:spLocks noGrp="1"/>
          </p:cNvSpPr>
          <p:nvPr>
            <p:ph type="sldNum" sz="quarter" idx="5"/>
          </p:nvPr>
        </p:nvSpPr>
        <p:spPr>
          <a:ln/>
        </p:spPr>
        <p:txBody>
          <a:bodyPr vert="horz" lIns="0" tIns="0" rIns="0" bIns="0" anchor="b" anchorCtr="0">
            <a:noAutofit/>
          </a:bodyPr>
          <a:lstStyle/>
          <a:p>
            <a:pPr lvl="0"/>
            <a:fld id="{583974E1-B189-4425-B78D-BCBB702B39E5}" type="slidenum">
              <a:t>6</a:t>
            </a:fld>
            <a:endParaRPr lang="fr-FR"/>
          </a:p>
        </p:txBody>
      </p:sp>
      <p:sp>
        <p:nvSpPr>
          <p:cNvPr id="2" name="Espace réservé de l'image des diapositives 1">
            <a:extLst>
              <a:ext uri="{FF2B5EF4-FFF2-40B4-BE49-F238E27FC236}">
                <a16:creationId xmlns:a16="http://schemas.microsoft.com/office/drawing/2014/main" id="{D997E6D4-2AEA-303A-6AD6-7BA2F35F7E19}"/>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FDC34EC8-CD21-1C08-4BF6-CD87B9FC2E12}"/>
              </a:ext>
            </a:extLst>
          </p:cNvPr>
          <p:cNvSpPr txBox="1">
            <a:spLocks noGrp="1"/>
          </p:cNvSpPr>
          <p:nvPr>
            <p:ph type="body" sz="quarter" idx="1"/>
          </p:nvPr>
        </p:nvSpPr>
        <p:spPr/>
        <p:txBody>
          <a:bodyPr vert="horz">
            <a:spAutoFit/>
          </a:bodyPr>
          <a:lstStyle/>
          <a:p>
            <a:pPr rtl="0"/>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10730F49-B400-EB4B-E674-60B9385D6AB4}"/>
              </a:ext>
            </a:extLst>
          </p:cNvPr>
          <p:cNvSpPr txBox="1">
            <a:spLocks noGrp="1"/>
          </p:cNvSpPr>
          <p:nvPr>
            <p:ph type="sldNum" sz="quarter" idx="5"/>
          </p:nvPr>
        </p:nvSpPr>
        <p:spPr>
          <a:ln/>
        </p:spPr>
        <p:txBody>
          <a:bodyPr vert="horz" lIns="0" tIns="0" rIns="0" bIns="0" anchor="b" anchorCtr="0">
            <a:noAutofit/>
          </a:bodyPr>
          <a:lstStyle/>
          <a:p>
            <a:pPr lvl="0"/>
            <a:fld id="{C95E33E2-CA33-49E1-AF91-8719B2F6883A}" type="slidenum">
              <a:t>7</a:t>
            </a:fld>
            <a:endParaRPr lang="fr-FR"/>
          </a:p>
        </p:txBody>
      </p:sp>
      <p:sp>
        <p:nvSpPr>
          <p:cNvPr id="2" name="Espace réservé de l'image des diapositives 1">
            <a:extLst>
              <a:ext uri="{FF2B5EF4-FFF2-40B4-BE49-F238E27FC236}">
                <a16:creationId xmlns:a16="http://schemas.microsoft.com/office/drawing/2014/main" id="{19CD8EDA-4D15-F086-C396-A6F610D1961B}"/>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4C647550-1E33-1FB1-70E2-8C8834C9AC54}"/>
              </a:ext>
            </a:extLst>
          </p:cNvPr>
          <p:cNvSpPr txBox="1">
            <a:spLocks noGrp="1"/>
          </p:cNvSpPr>
          <p:nvPr>
            <p:ph type="body" sz="quarter" idx="1"/>
          </p:nvPr>
        </p:nvSpPr>
        <p:spPr/>
        <p:txBody>
          <a:bodyPr vert="horz">
            <a:spAutoFit/>
          </a:bodyPr>
          <a:lstStyle/>
          <a:p>
            <a:pPr rtl="0"/>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93283-2980-708F-EBFA-4CFC5338F540}"/>
              </a:ext>
            </a:extLst>
          </p:cNvPr>
          <p:cNvSpPr>
            <a:spLocks noGrp="1"/>
          </p:cNvSpPr>
          <p:nvPr>
            <p:ph type="ctrTitle"/>
          </p:nvPr>
        </p:nvSpPr>
        <p:spPr>
          <a:xfrm>
            <a:off x="1260475" y="928688"/>
            <a:ext cx="7559675" cy="1973262"/>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3AEB677-0E07-EE6D-721D-A504DA6DED77}"/>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E53180E-79F1-A587-C33D-8738A86F618C}"/>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4CF346AF-53A5-FBB7-A14B-B0BD497560DE}"/>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0ED0A81D-D876-6393-918F-93A5713202BA}"/>
              </a:ext>
            </a:extLst>
          </p:cNvPr>
          <p:cNvSpPr>
            <a:spLocks noGrp="1"/>
          </p:cNvSpPr>
          <p:nvPr>
            <p:ph type="sldNum" sz="quarter" idx="12"/>
          </p:nvPr>
        </p:nvSpPr>
        <p:spPr/>
        <p:txBody>
          <a:bodyPr/>
          <a:lstStyle/>
          <a:p>
            <a:pPr lvl="0"/>
            <a:fld id="{0B1E3D9E-EF4A-4A78-89C6-152FA147115D}" type="slidenum">
              <a:t>‹N°›</a:t>
            </a:fld>
            <a:endParaRPr lang="fr-FR"/>
          </a:p>
        </p:txBody>
      </p:sp>
    </p:spTree>
    <p:extLst>
      <p:ext uri="{BB962C8B-B14F-4D97-AF65-F5344CB8AC3E}">
        <p14:creationId xmlns:p14="http://schemas.microsoft.com/office/powerpoint/2010/main" val="45792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1F3A4-5B91-451B-0FD5-2FA73A32C86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4E16C90-FB74-E142-487B-846F384D157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536ECF-9D14-EC4C-FAE7-FC976C56BF78}"/>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5F905F48-2E71-DD89-DB11-DDFD985D4C51}"/>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6ED4114A-E5FD-8FE1-857D-FFAB85B2EBA4}"/>
              </a:ext>
            </a:extLst>
          </p:cNvPr>
          <p:cNvSpPr>
            <a:spLocks noGrp="1"/>
          </p:cNvSpPr>
          <p:nvPr>
            <p:ph type="sldNum" sz="quarter" idx="12"/>
          </p:nvPr>
        </p:nvSpPr>
        <p:spPr/>
        <p:txBody>
          <a:bodyPr/>
          <a:lstStyle/>
          <a:p>
            <a:pPr lvl="0"/>
            <a:fld id="{4E2232BA-E424-4C4C-9943-90A02BC06EDF}" type="slidenum">
              <a:t>‹N°›</a:t>
            </a:fld>
            <a:endParaRPr lang="fr-FR"/>
          </a:p>
        </p:txBody>
      </p:sp>
    </p:spTree>
    <p:extLst>
      <p:ext uri="{BB962C8B-B14F-4D97-AF65-F5344CB8AC3E}">
        <p14:creationId xmlns:p14="http://schemas.microsoft.com/office/powerpoint/2010/main" val="311227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5397D23-4AE2-1C75-59BA-F06D88CC65CA}"/>
              </a:ext>
            </a:extLst>
          </p:cNvPr>
          <p:cNvSpPr>
            <a:spLocks noGrp="1"/>
          </p:cNvSpPr>
          <p:nvPr>
            <p:ph type="title" orient="vert"/>
          </p:nvPr>
        </p:nvSpPr>
        <p:spPr>
          <a:xfrm>
            <a:off x="7308850" y="225425"/>
            <a:ext cx="2266950" cy="43894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C0255BC-D75B-AB72-1A8A-4F7991FA4832}"/>
              </a:ext>
            </a:extLst>
          </p:cNvPr>
          <p:cNvSpPr>
            <a:spLocks noGrp="1"/>
          </p:cNvSpPr>
          <p:nvPr>
            <p:ph type="body" orient="vert" idx="1"/>
          </p:nvPr>
        </p:nvSpPr>
        <p:spPr>
          <a:xfrm>
            <a:off x="503238" y="225425"/>
            <a:ext cx="6653212" cy="43894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4AD075-D0DE-7E32-08A6-2A0D5333229A}"/>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BE9C173A-D0DE-78A3-4C76-11D7A657A420}"/>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42512FAA-D09E-64B0-90EC-AFB27302AA68}"/>
              </a:ext>
            </a:extLst>
          </p:cNvPr>
          <p:cNvSpPr>
            <a:spLocks noGrp="1"/>
          </p:cNvSpPr>
          <p:nvPr>
            <p:ph type="sldNum" sz="quarter" idx="12"/>
          </p:nvPr>
        </p:nvSpPr>
        <p:spPr/>
        <p:txBody>
          <a:bodyPr/>
          <a:lstStyle/>
          <a:p>
            <a:pPr lvl="0"/>
            <a:fld id="{BC4F2A22-93F9-43C1-BD1B-3CAB0A6A57E6}" type="slidenum">
              <a:t>‹N°›</a:t>
            </a:fld>
            <a:endParaRPr lang="fr-FR"/>
          </a:p>
        </p:txBody>
      </p:sp>
    </p:spTree>
    <p:extLst>
      <p:ext uri="{BB962C8B-B14F-4D97-AF65-F5344CB8AC3E}">
        <p14:creationId xmlns:p14="http://schemas.microsoft.com/office/powerpoint/2010/main" val="385481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B345E-1314-FEA8-FE57-AEF4EAD2435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2459ACC-2B32-FF34-2E6D-ADF8DF6B042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76AE60-F5F0-31C1-3534-6484417F8099}"/>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645BE665-E9C0-C030-28A0-83DB39DFE008}"/>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0A091271-39FC-F79C-CE2B-9042BD1CAE1F}"/>
              </a:ext>
            </a:extLst>
          </p:cNvPr>
          <p:cNvSpPr>
            <a:spLocks noGrp="1"/>
          </p:cNvSpPr>
          <p:nvPr>
            <p:ph type="sldNum" sz="quarter" idx="12"/>
          </p:nvPr>
        </p:nvSpPr>
        <p:spPr/>
        <p:txBody>
          <a:bodyPr/>
          <a:lstStyle/>
          <a:p>
            <a:pPr lvl="0"/>
            <a:fld id="{F6D3E34E-9330-49E1-A40B-96FE777A765B}" type="slidenum">
              <a:t>‹N°›</a:t>
            </a:fld>
            <a:endParaRPr lang="fr-FR"/>
          </a:p>
        </p:txBody>
      </p:sp>
    </p:spTree>
    <p:extLst>
      <p:ext uri="{BB962C8B-B14F-4D97-AF65-F5344CB8AC3E}">
        <p14:creationId xmlns:p14="http://schemas.microsoft.com/office/powerpoint/2010/main" val="370751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B8FFA2-D2DE-D1F4-2858-31F5F6117B82}"/>
              </a:ext>
            </a:extLst>
          </p:cNvPr>
          <p:cNvSpPr>
            <a:spLocks noGrp="1"/>
          </p:cNvSpPr>
          <p:nvPr>
            <p:ph type="title"/>
          </p:nvPr>
        </p:nvSpPr>
        <p:spPr>
          <a:xfrm>
            <a:off x="687388" y="1414463"/>
            <a:ext cx="8694737" cy="23574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EDAC35E-0CFB-826F-495D-D73738FE9E17}"/>
              </a:ext>
            </a:extLst>
          </p:cNvPr>
          <p:cNvSpPr>
            <a:spLocks noGrp="1"/>
          </p:cNvSpPr>
          <p:nvPr>
            <p:ph type="body" idx="1"/>
          </p:nvPr>
        </p:nvSpPr>
        <p:spPr>
          <a:xfrm>
            <a:off x="687388" y="3794125"/>
            <a:ext cx="8694737" cy="1241425"/>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68640C9-D481-12D0-518A-469AEE40A8F0}"/>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436BDC02-A49B-701C-2EB5-6EF59A13E6A4}"/>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B56E0038-2E5F-710F-3DDB-19F426B56BFC}"/>
              </a:ext>
            </a:extLst>
          </p:cNvPr>
          <p:cNvSpPr>
            <a:spLocks noGrp="1"/>
          </p:cNvSpPr>
          <p:nvPr>
            <p:ph type="sldNum" sz="quarter" idx="12"/>
          </p:nvPr>
        </p:nvSpPr>
        <p:spPr/>
        <p:txBody>
          <a:bodyPr/>
          <a:lstStyle/>
          <a:p>
            <a:pPr lvl="0"/>
            <a:fld id="{99973984-8E75-4CD2-B2F3-342D8A0B0269}" type="slidenum">
              <a:t>‹N°›</a:t>
            </a:fld>
            <a:endParaRPr lang="fr-FR"/>
          </a:p>
        </p:txBody>
      </p:sp>
    </p:spTree>
    <p:extLst>
      <p:ext uri="{BB962C8B-B14F-4D97-AF65-F5344CB8AC3E}">
        <p14:creationId xmlns:p14="http://schemas.microsoft.com/office/powerpoint/2010/main" val="66608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EBCD6E-C600-396E-081C-508C87C735F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8B7787D-3305-4ED6-A58A-A1D3B7C7716B}"/>
              </a:ext>
            </a:extLst>
          </p:cNvPr>
          <p:cNvSpPr>
            <a:spLocks noGrp="1"/>
          </p:cNvSpPr>
          <p:nvPr>
            <p:ph sz="half" idx="1"/>
          </p:nvPr>
        </p:nvSpPr>
        <p:spPr>
          <a:xfrm>
            <a:off x="503238" y="1327150"/>
            <a:ext cx="4459287" cy="32877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84864FF-E040-ECB9-7DA9-6845B133DF01}"/>
              </a:ext>
            </a:extLst>
          </p:cNvPr>
          <p:cNvSpPr>
            <a:spLocks noGrp="1"/>
          </p:cNvSpPr>
          <p:nvPr>
            <p:ph sz="half" idx="2"/>
          </p:nvPr>
        </p:nvSpPr>
        <p:spPr>
          <a:xfrm>
            <a:off x="5114925" y="1327150"/>
            <a:ext cx="4460875" cy="32877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1AA1959-C406-39B6-51F2-773C7CBE31A8}"/>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4033B900-466D-9E36-3316-B00A642E592D}"/>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9C92B0BB-3AC0-8C12-06D2-A8AFE4496DD1}"/>
              </a:ext>
            </a:extLst>
          </p:cNvPr>
          <p:cNvSpPr>
            <a:spLocks noGrp="1"/>
          </p:cNvSpPr>
          <p:nvPr>
            <p:ph type="sldNum" sz="quarter" idx="12"/>
          </p:nvPr>
        </p:nvSpPr>
        <p:spPr/>
        <p:txBody>
          <a:bodyPr/>
          <a:lstStyle/>
          <a:p>
            <a:pPr lvl="0"/>
            <a:fld id="{2E018B9C-C2CE-4B4A-879D-701FA75B3C8C}" type="slidenum">
              <a:t>‹N°›</a:t>
            </a:fld>
            <a:endParaRPr lang="fr-FR"/>
          </a:p>
        </p:txBody>
      </p:sp>
    </p:spTree>
    <p:extLst>
      <p:ext uri="{BB962C8B-B14F-4D97-AF65-F5344CB8AC3E}">
        <p14:creationId xmlns:p14="http://schemas.microsoft.com/office/powerpoint/2010/main" val="268827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4B4F59-C5AE-04B0-CF77-BD1809EAFF48}"/>
              </a:ext>
            </a:extLst>
          </p:cNvPr>
          <p:cNvSpPr>
            <a:spLocks noGrp="1"/>
          </p:cNvSpPr>
          <p:nvPr>
            <p:ph type="title"/>
          </p:nvPr>
        </p:nvSpPr>
        <p:spPr>
          <a:xfrm>
            <a:off x="693738" y="301625"/>
            <a:ext cx="8694737" cy="10969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538E8DC-2AEB-9314-5078-5EA0AA418FDD}"/>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934179-4B61-1721-0EF2-A02D310F45DF}"/>
              </a:ext>
            </a:extLst>
          </p:cNvPr>
          <p:cNvSpPr>
            <a:spLocks noGrp="1"/>
          </p:cNvSpPr>
          <p:nvPr>
            <p:ph sz="half" idx="2"/>
          </p:nvPr>
        </p:nvSpPr>
        <p:spPr>
          <a:xfrm>
            <a:off x="693738" y="2071688"/>
            <a:ext cx="4265612" cy="3046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A156297-DFE7-1DF2-2DA0-86D73485CC6A}"/>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4F71E00-C13C-9DD5-9B7D-4631486FC48B}"/>
              </a:ext>
            </a:extLst>
          </p:cNvPr>
          <p:cNvSpPr>
            <a:spLocks noGrp="1"/>
          </p:cNvSpPr>
          <p:nvPr>
            <p:ph sz="quarter" idx="4"/>
          </p:nvPr>
        </p:nvSpPr>
        <p:spPr>
          <a:xfrm>
            <a:off x="5103813" y="2071688"/>
            <a:ext cx="4284662" cy="3046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6B8B1D7-D6B2-8625-A0E9-B052CE942EF5}"/>
              </a:ext>
            </a:extLst>
          </p:cNvPr>
          <p:cNvSpPr>
            <a:spLocks noGrp="1"/>
          </p:cNvSpPr>
          <p:nvPr>
            <p:ph type="dt" sz="half" idx="10"/>
          </p:nvPr>
        </p:nvSpPr>
        <p:spPr/>
        <p:txBody>
          <a:bodyPr/>
          <a:lstStyle/>
          <a:p>
            <a:pPr lvl="0"/>
            <a:endParaRPr lang="fr-FR"/>
          </a:p>
        </p:txBody>
      </p:sp>
      <p:sp>
        <p:nvSpPr>
          <p:cNvPr id="8" name="Espace réservé du pied de page 7">
            <a:extLst>
              <a:ext uri="{FF2B5EF4-FFF2-40B4-BE49-F238E27FC236}">
                <a16:creationId xmlns:a16="http://schemas.microsoft.com/office/drawing/2014/main" id="{32402CDD-96C4-5A13-1C70-54A2E910438F}"/>
              </a:ext>
            </a:extLst>
          </p:cNvPr>
          <p:cNvSpPr>
            <a:spLocks noGrp="1"/>
          </p:cNvSpPr>
          <p:nvPr>
            <p:ph type="ftr" sz="quarter" idx="11"/>
          </p:nvPr>
        </p:nvSpPr>
        <p:spPr/>
        <p:txBody>
          <a:bodyPr/>
          <a:lstStyle/>
          <a:p>
            <a:pPr lvl="0"/>
            <a:endParaRPr lang="fr-FR"/>
          </a:p>
        </p:txBody>
      </p:sp>
      <p:sp>
        <p:nvSpPr>
          <p:cNvPr id="9" name="Espace réservé du numéro de diapositive 8">
            <a:extLst>
              <a:ext uri="{FF2B5EF4-FFF2-40B4-BE49-F238E27FC236}">
                <a16:creationId xmlns:a16="http://schemas.microsoft.com/office/drawing/2014/main" id="{788D9110-DD35-1F5F-ED23-D4ACFC8619FF}"/>
              </a:ext>
            </a:extLst>
          </p:cNvPr>
          <p:cNvSpPr>
            <a:spLocks noGrp="1"/>
          </p:cNvSpPr>
          <p:nvPr>
            <p:ph type="sldNum" sz="quarter" idx="12"/>
          </p:nvPr>
        </p:nvSpPr>
        <p:spPr/>
        <p:txBody>
          <a:bodyPr/>
          <a:lstStyle/>
          <a:p>
            <a:pPr lvl="0"/>
            <a:fld id="{EB4E5FB4-F06B-46F1-A6CA-C2DB2C75DC23}" type="slidenum">
              <a:t>‹N°›</a:t>
            </a:fld>
            <a:endParaRPr lang="fr-FR"/>
          </a:p>
        </p:txBody>
      </p:sp>
    </p:spTree>
    <p:extLst>
      <p:ext uri="{BB962C8B-B14F-4D97-AF65-F5344CB8AC3E}">
        <p14:creationId xmlns:p14="http://schemas.microsoft.com/office/powerpoint/2010/main" val="3975996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3598D6-BDE2-739E-5C21-9251A6B4D17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07A8D41-4DE7-3552-2C91-C483982EA02E}"/>
              </a:ext>
            </a:extLst>
          </p:cNvPr>
          <p:cNvSpPr>
            <a:spLocks noGrp="1"/>
          </p:cNvSpPr>
          <p:nvPr>
            <p:ph type="dt" sz="half" idx="10"/>
          </p:nvPr>
        </p:nvSpPr>
        <p:spPr/>
        <p:txBody>
          <a:bodyPr/>
          <a:lstStyle/>
          <a:p>
            <a:pPr lvl="0"/>
            <a:endParaRPr lang="fr-FR"/>
          </a:p>
        </p:txBody>
      </p:sp>
      <p:sp>
        <p:nvSpPr>
          <p:cNvPr id="4" name="Espace réservé du pied de page 3">
            <a:extLst>
              <a:ext uri="{FF2B5EF4-FFF2-40B4-BE49-F238E27FC236}">
                <a16:creationId xmlns:a16="http://schemas.microsoft.com/office/drawing/2014/main" id="{308F1050-6910-79DF-F912-A400DEBFE0C5}"/>
              </a:ext>
            </a:extLst>
          </p:cNvPr>
          <p:cNvSpPr>
            <a:spLocks noGrp="1"/>
          </p:cNvSpPr>
          <p:nvPr>
            <p:ph type="ftr" sz="quarter" idx="11"/>
          </p:nvPr>
        </p:nvSpPr>
        <p:spPr/>
        <p:txBody>
          <a:bodyPr/>
          <a:lstStyle/>
          <a:p>
            <a:pPr lvl="0"/>
            <a:endParaRPr lang="fr-FR"/>
          </a:p>
        </p:txBody>
      </p:sp>
      <p:sp>
        <p:nvSpPr>
          <p:cNvPr id="5" name="Espace réservé du numéro de diapositive 4">
            <a:extLst>
              <a:ext uri="{FF2B5EF4-FFF2-40B4-BE49-F238E27FC236}">
                <a16:creationId xmlns:a16="http://schemas.microsoft.com/office/drawing/2014/main" id="{1B611D4A-924D-0A45-D120-8EB1396BEE13}"/>
              </a:ext>
            </a:extLst>
          </p:cNvPr>
          <p:cNvSpPr>
            <a:spLocks noGrp="1"/>
          </p:cNvSpPr>
          <p:nvPr>
            <p:ph type="sldNum" sz="quarter" idx="12"/>
          </p:nvPr>
        </p:nvSpPr>
        <p:spPr/>
        <p:txBody>
          <a:bodyPr/>
          <a:lstStyle/>
          <a:p>
            <a:pPr lvl="0"/>
            <a:fld id="{30AB60F8-A26D-4F81-AB01-865C2831A99F}" type="slidenum">
              <a:t>‹N°›</a:t>
            </a:fld>
            <a:endParaRPr lang="fr-FR"/>
          </a:p>
        </p:txBody>
      </p:sp>
    </p:spTree>
    <p:extLst>
      <p:ext uri="{BB962C8B-B14F-4D97-AF65-F5344CB8AC3E}">
        <p14:creationId xmlns:p14="http://schemas.microsoft.com/office/powerpoint/2010/main" val="390824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4011B33-29BA-9508-E354-A1EEA3C4C481}"/>
              </a:ext>
            </a:extLst>
          </p:cNvPr>
          <p:cNvSpPr>
            <a:spLocks noGrp="1"/>
          </p:cNvSpPr>
          <p:nvPr>
            <p:ph type="dt" sz="half" idx="10"/>
          </p:nvPr>
        </p:nvSpPr>
        <p:spPr/>
        <p:txBody>
          <a:bodyPr/>
          <a:lstStyle/>
          <a:p>
            <a:pPr lvl="0"/>
            <a:endParaRPr lang="fr-FR"/>
          </a:p>
        </p:txBody>
      </p:sp>
      <p:sp>
        <p:nvSpPr>
          <p:cNvPr id="3" name="Espace réservé du pied de page 2">
            <a:extLst>
              <a:ext uri="{FF2B5EF4-FFF2-40B4-BE49-F238E27FC236}">
                <a16:creationId xmlns:a16="http://schemas.microsoft.com/office/drawing/2014/main" id="{91AE41AD-6E1E-0675-23A1-3833F9C0C971}"/>
              </a:ext>
            </a:extLst>
          </p:cNvPr>
          <p:cNvSpPr>
            <a:spLocks noGrp="1"/>
          </p:cNvSpPr>
          <p:nvPr>
            <p:ph type="ftr" sz="quarter" idx="11"/>
          </p:nvPr>
        </p:nvSpPr>
        <p:spPr/>
        <p:txBody>
          <a:bodyPr/>
          <a:lstStyle/>
          <a:p>
            <a:pPr lvl="0"/>
            <a:endParaRPr lang="fr-FR"/>
          </a:p>
        </p:txBody>
      </p:sp>
      <p:sp>
        <p:nvSpPr>
          <p:cNvPr id="4" name="Espace réservé du numéro de diapositive 3">
            <a:extLst>
              <a:ext uri="{FF2B5EF4-FFF2-40B4-BE49-F238E27FC236}">
                <a16:creationId xmlns:a16="http://schemas.microsoft.com/office/drawing/2014/main" id="{57E4B965-50B5-2561-5410-F0B35F923514}"/>
              </a:ext>
            </a:extLst>
          </p:cNvPr>
          <p:cNvSpPr>
            <a:spLocks noGrp="1"/>
          </p:cNvSpPr>
          <p:nvPr>
            <p:ph type="sldNum" sz="quarter" idx="12"/>
          </p:nvPr>
        </p:nvSpPr>
        <p:spPr/>
        <p:txBody>
          <a:bodyPr/>
          <a:lstStyle/>
          <a:p>
            <a:pPr lvl="0"/>
            <a:fld id="{84420CE5-6A66-4EF0-8937-67D1C6206C92}" type="slidenum">
              <a:t>‹N°›</a:t>
            </a:fld>
            <a:endParaRPr lang="fr-FR"/>
          </a:p>
        </p:txBody>
      </p:sp>
    </p:spTree>
    <p:extLst>
      <p:ext uri="{BB962C8B-B14F-4D97-AF65-F5344CB8AC3E}">
        <p14:creationId xmlns:p14="http://schemas.microsoft.com/office/powerpoint/2010/main" val="428525240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4BA49D-3925-F8EB-41DE-F4005575C7E8}"/>
              </a:ext>
            </a:extLst>
          </p:cNvPr>
          <p:cNvSpPr>
            <a:spLocks noGrp="1"/>
          </p:cNvSpPr>
          <p:nvPr>
            <p:ph type="title"/>
          </p:nvPr>
        </p:nvSpPr>
        <p:spPr>
          <a:xfrm>
            <a:off x="693738" y="377825"/>
            <a:ext cx="3251200" cy="1323975"/>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BAA7726-E527-1EAD-A282-00C312CF0991}"/>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6712F5F-F492-5549-8C81-4945F995809D}"/>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FFD7F14-BB03-56B3-C5A9-2BEBAA3FDF94}"/>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3669D642-0D61-1DA3-6EC1-C4C27CE284F7}"/>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BBD5D224-1810-050C-4574-75A4499FFD5F}"/>
              </a:ext>
            </a:extLst>
          </p:cNvPr>
          <p:cNvSpPr>
            <a:spLocks noGrp="1"/>
          </p:cNvSpPr>
          <p:nvPr>
            <p:ph type="sldNum" sz="quarter" idx="12"/>
          </p:nvPr>
        </p:nvSpPr>
        <p:spPr/>
        <p:txBody>
          <a:bodyPr/>
          <a:lstStyle/>
          <a:p>
            <a:pPr lvl="0"/>
            <a:fld id="{C3E63094-343E-43D8-9E56-1132A13AD2A3}" type="slidenum">
              <a:t>‹N°›</a:t>
            </a:fld>
            <a:endParaRPr lang="fr-FR"/>
          </a:p>
        </p:txBody>
      </p:sp>
    </p:spTree>
    <p:extLst>
      <p:ext uri="{BB962C8B-B14F-4D97-AF65-F5344CB8AC3E}">
        <p14:creationId xmlns:p14="http://schemas.microsoft.com/office/powerpoint/2010/main" val="69224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65A3D-E746-4049-8735-8F36A95848EC}"/>
              </a:ext>
            </a:extLst>
          </p:cNvPr>
          <p:cNvSpPr>
            <a:spLocks noGrp="1"/>
          </p:cNvSpPr>
          <p:nvPr>
            <p:ph type="title"/>
          </p:nvPr>
        </p:nvSpPr>
        <p:spPr>
          <a:xfrm>
            <a:off x="693738" y="377825"/>
            <a:ext cx="3251200" cy="1323975"/>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ADC3728-2229-0300-8839-F0F4D2600DCA}"/>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4AACF70-7DD3-4862-2ED2-F1C95EEB9578}"/>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C06F8A0-A914-080F-D151-955E0E1B8050}"/>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5A405A26-F64C-99DF-24F0-F904761F5687}"/>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7A9EC7F2-EC27-170B-EA8C-1FE8BDDF7E03}"/>
              </a:ext>
            </a:extLst>
          </p:cNvPr>
          <p:cNvSpPr>
            <a:spLocks noGrp="1"/>
          </p:cNvSpPr>
          <p:nvPr>
            <p:ph type="sldNum" sz="quarter" idx="12"/>
          </p:nvPr>
        </p:nvSpPr>
        <p:spPr/>
        <p:txBody>
          <a:bodyPr/>
          <a:lstStyle/>
          <a:p>
            <a:pPr lvl="0"/>
            <a:fld id="{A43EC781-DBC0-4E90-8244-1782ABF3D522}" type="slidenum">
              <a:t>‹N°›</a:t>
            </a:fld>
            <a:endParaRPr lang="fr-FR"/>
          </a:p>
        </p:txBody>
      </p:sp>
    </p:spTree>
    <p:extLst>
      <p:ext uri="{BB962C8B-B14F-4D97-AF65-F5344CB8AC3E}">
        <p14:creationId xmlns:p14="http://schemas.microsoft.com/office/powerpoint/2010/main" val="187842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7D665DB-217C-78A7-2CC0-4964AB495F83}"/>
              </a:ext>
            </a:extLst>
          </p:cNvPr>
          <p:cNvSpPr txBox="1">
            <a:spLocks noGrp="1"/>
          </p:cNvSpPr>
          <p:nvPr>
            <p:ph type="title"/>
          </p:nvPr>
        </p:nvSpPr>
        <p:spPr>
          <a:xfrm>
            <a:off x="503999" y="226080"/>
            <a:ext cx="9071640" cy="946440"/>
          </a:xfrm>
          <a:prstGeom prst="rect">
            <a:avLst/>
          </a:prstGeom>
          <a:noFill/>
          <a:ln>
            <a:noFill/>
          </a:ln>
        </p:spPr>
        <p:txBody>
          <a:bodyPr lIns="0" tIns="0" rIns="0" bIns="0" anchor="ctr"/>
          <a:lstStyle/>
          <a:p>
            <a:endParaRPr lang="fr-FR"/>
          </a:p>
        </p:txBody>
      </p:sp>
      <p:sp>
        <p:nvSpPr>
          <p:cNvPr id="3" name="Espace réservé du texte 2">
            <a:extLst>
              <a:ext uri="{FF2B5EF4-FFF2-40B4-BE49-F238E27FC236}">
                <a16:creationId xmlns:a16="http://schemas.microsoft.com/office/drawing/2014/main" id="{03AF8CC5-2071-94F4-CA9C-AAE383700A7E}"/>
              </a:ext>
            </a:extLst>
          </p:cNvPr>
          <p:cNvSpPr txBox="1">
            <a:spLocks noGrp="1"/>
          </p:cNvSpPr>
          <p:nvPr>
            <p:ph type="body" idx="1"/>
          </p:nvPr>
        </p:nvSpPr>
        <p:spPr>
          <a:xfrm>
            <a:off x="503999" y="1326600"/>
            <a:ext cx="9071640" cy="3288239"/>
          </a:xfrm>
          <a:prstGeom prst="rect">
            <a:avLst/>
          </a:prstGeom>
          <a:noFill/>
          <a:ln>
            <a:noFill/>
          </a:ln>
        </p:spPr>
        <p:txBody>
          <a:bodyPr lIns="0" tIns="0" rIns="0" bIns="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959605-1C10-F52D-3162-A8F3C38D61B0}"/>
              </a:ext>
            </a:extLst>
          </p:cNvPr>
          <p:cNvSpPr txBox="1">
            <a:spLocks noGrp="1"/>
          </p:cNvSpPr>
          <p:nvPr>
            <p:ph type="dt" sz="half" idx="2"/>
          </p:nvPr>
        </p:nvSpPr>
        <p:spPr>
          <a:xfrm>
            <a:off x="503999" y="5165280"/>
            <a:ext cx="2348280" cy="390600"/>
          </a:xfrm>
          <a:prstGeom prst="rect">
            <a:avLst/>
          </a:prstGeom>
          <a:noFill/>
          <a:ln>
            <a:noFill/>
          </a:ln>
        </p:spPr>
        <p:txBody>
          <a:bodyPr vert="horz" lIns="0" tIns="0" rIns="0" bIns="0" anchorCtr="0">
            <a:noAutofit/>
          </a:bodyPr>
          <a:lstStyle>
            <a:lvl1pPr lvl="0" rtl="0" hangingPunct="0">
              <a:buNone/>
              <a:tabLst/>
              <a:defRPr lang="fr-FR" sz="1400" kern="1200">
                <a:latin typeface="Liberation Serif" pitchFamily="18"/>
                <a:ea typeface="Segoe UI" pitchFamily="2"/>
                <a:cs typeface="Tahoma" pitchFamily="2"/>
              </a:defRPr>
            </a:lvl1pPr>
          </a:lstStyle>
          <a:p>
            <a:pPr lvl="0"/>
            <a:endParaRPr lang="fr-FR"/>
          </a:p>
        </p:txBody>
      </p:sp>
      <p:sp>
        <p:nvSpPr>
          <p:cNvPr id="5" name="Espace réservé du pied de page 4">
            <a:extLst>
              <a:ext uri="{FF2B5EF4-FFF2-40B4-BE49-F238E27FC236}">
                <a16:creationId xmlns:a16="http://schemas.microsoft.com/office/drawing/2014/main" id="{B9414C50-B3AD-764C-6BDC-0E24C2033FDA}"/>
              </a:ext>
            </a:extLst>
          </p:cNvPr>
          <p:cNvSpPr txBox="1">
            <a:spLocks noGrp="1"/>
          </p:cNvSpPr>
          <p:nvPr>
            <p:ph type="ftr" sz="quarter" idx="3"/>
          </p:nvPr>
        </p:nvSpPr>
        <p:spPr>
          <a:xfrm>
            <a:off x="3447360" y="5165280"/>
            <a:ext cx="3195000" cy="390600"/>
          </a:xfrm>
          <a:prstGeom prst="rect">
            <a:avLst/>
          </a:prstGeom>
          <a:noFill/>
          <a:ln>
            <a:noFill/>
          </a:ln>
        </p:spPr>
        <p:txBody>
          <a:bodyPr vert="horz" lIns="0" tIns="0" rIns="0" bIns="0" anchorCtr="0">
            <a:noAutofit/>
          </a:bodyPr>
          <a:lstStyle>
            <a:lvl1pPr lvl="0" algn="ctr" rtl="0" hangingPunct="0">
              <a:buNone/>
              <a:tabLst/>
              <a:defRPr lang="fr-FR" sz="1400" kern="1200">
                <a:latin typeface="Liberation Serif" pitchFamily="18"/>
                <a:ea typeface="Segoe UI" pitchFamily="2"/>
                <a:cs typeface="Tahoma" pitchFamily="2"/>
              </a:defRPr>
            </a:lvl1pPr>
          </a:lstStyle>
          <a:p>
            <a:pPr lvl="0"/>
            <a:endParaRPr lang="fr-FR"/>
          </a:p>
        </p:txBody>
      </p:sp>
      <p:sp>
        <p:nvSpPr>
          <p:cNvPr id="6" name="Espace réservé du numéro de diapositive 5">
            <a:extLst>
              <a:ext uri="{FF2B5EF4-FFF2-40B4-BE49-F238E27FC236}">
                <a16:creationId xmlns:a16="http://schemas.microsoft.com/office/drawing/2014/main" id="{1D142481-EE45-5DB7-B9EC-B683840CC0DB}"/>
              </a:ext>
            </a:extLst>
          </p:cNvPr>
          <p:cNvSpPr txBox="1">
            <a:spLocks noGrp="1"/>
          </p:cNvSpPr>
          <p:nvPr>
            <p:ph type="sldNum" sz="quarter" idx="4"/>
          </p:nvPr>
        </p:nvSpPr>
        <p:spPr>
          <a:xfrm>
            <a:off x="7227360" y="5165280"/>
            <a:ext cx="2348280" cy="390600"/>
          </a:xfrm>
          <a:prstGeom prst="rect">
            <a:avLst/>
          </a:prstGeom>
          <a:noFill/>
          <a:ln>
            <a:noFill/>
          </a:ln>
        </p:spPr>
        <p:txBody>
          <a:bodyPr vert="horz" lIns="0" tIns="0" rIns="0" bIns="0" anchorCtr="0">
            <a:noAutofit/>
          </a:bodyPr>
          <a:lstStyle>
            <a:lvl1pPr lvl="0" algn="r" rtl="0" hangingPunct="0">
              <a:buNone/>
              <a:tabLst/>
              <a:defRPr lang="fr-FR" sz="1400" kern="1200">
                <a:latin typeface="Liberation Serif" pitchFamily="18"/>
                <a:ea typeface="Segoe UI" pitchFamily="2"/>
                <a:cs typeface="Tahoma" pitchFamily="2"/>
              </a:defRPr>
            </a:lvl1pPr>
          </a:lstStyle>
          <a:p>
            <a:pPr lvl="0"/>
            <a:fld id="{D12CA673-4206-4C29-BFA1-14291C0DA8F6}"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hangingPunct="0">
        <a:tabLst/>
        <a:defRPr lang="fr-FR" sz="4400" b="0" i="0" u="none" strike="noStrike" kern="1200" cap="none">
          <a:ln>
            <a:noFill/>
          </a:ln>
          <a:highlight>
            <a:scrgbClr r="0" g="0" b="0">
              <a:alpha val="0"/>
            </a:scrgbClr>
          </a:highlight>
          <a:latin typeface="Liberation Sans" pitchFamily="18"/>
          <a:ea typeface="Microsoft YaHei" pitchFamily="2"/>
          <a:cs typeface="Arial" pitchFamily="2"/>
        </a:defRPr>
      </a:lvl1pPr>
    </p:titleStyle>
    <p:bodyStyle>
      <a:lvl1pPr marL="0" marR="0" indent="0" hangingPunct="0">
        <a:spcBef>
          <a:spcPts val="1417"/>
        </a:spcBef>
        <a:spcAft>
          <a:spcPts val="0"/>
        </a:spcAft>
        <a:tabLst/>
        <a:defRPr lang="fr-FR" sz="3200" b="0" i="0" u="none" strike="noStrike" kern="1200" cap="none">
          <a:ln>
            <a:noFill/>
          </a:ln>
          <a:highlight>
            <a:scrgbClr r="0" g="0" b="0">
              <a:alpha val="0"/>
            </a:scrgbClr>
          </a:highlight>
          <a:latin typeface="Liberation Sans" pitchFamily="18"/>
          <a:ea typeface="Microsoft YaHei" pitchFamily="2"/>
          <a:cs typeface="Ari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7119B-B9AA-2ADA-60B4-9F1F71F0D0E6}"/>
              </a:ext>
            </a:extLst>
          </p:cNvPr>
          <p:cNvSpPr txBox="1">
            <a:spLocks noGrp="1"/>
          </p:cNvSpPr>
          <p:nvPr>
            <p:ph type="title" idx="4294967295"/>
          </p:nvPr>
        </p:nvSpPr>
        <p:spPr>
          <a:xfrm>
            <a:off x="1793880" y="218160"/>
            <a:ext cx="6300000" cy="1980000"/>
          </a:xfrm>
        </p:spPr>
        <p:txBody>
          <a:bodyPr vert="horz">
            <a:spAutoFit/>
          </a:bodyPr>
          <a:lstStyle/>
          <a:p>
            <a:pPr lvl="0" rtl="0"/>
            <a:r>
              <a:rPr lang="fr-FR" b="1">
                <a:solidFill>
                  <a:srgbClr val="2A6099"/>
                </a:solidFill>
              </a:rPr>
              <a:t>Une journée chez</a:t>
            </a:r>
          </a:p>
        </p:txBody>
      </p:sp>
      <p:pic>
        <p:nvPicPr>
          <p:cNvPr id="3" name="">
            <a:extLst>
              <a:ext uri="{FF2B5EF4-FFF2-40B4-BE49-F238E27FC236}">
                <a16:creationId xmlns:a16="http://schemas.microsoft.com/office/drawing/2014/main" id="{2354706E-250E-38E5-F748-6C43947D14F6}"/>
              </a:ext>
            </a:extLst>
          </p:cNvPr>
          <p:cNvPicPr>
            <a:picLocks noChangeAspect="1"/>
          </p:cNvPicPr>
          <p:nvPr/>
        </p:nvPicPr>
        <p:blipFill>
          <a:blip r:embed="rId3">
            <a:lum/>
            <a:alphaModFix/>
          </a:blip>
          <a:srcRect/>
          <a:stretch>
            <a:fillRect/>
          </a:stretch>
        </p:blipFill>
        <p:spPr>
          <a:xfrm>
            <a:off x="3420000" y="1620000"/>
            <a:ext cx="3019680" cy="1080000"/>
          </a:xfrm>
          <a:prstGeom prst="rect">
            <a:avLst/>
          </a:prstGeom>
          <a:noFill/>
          <a:ln>
            <a:noFill/>
          </a:ln>
        </p:spPr>
      </p:pic>
      <p:pic>
        <p:nvPicPr>
          <p:cNvPr id="4" name="">
            <a:extLst>
              <a:ext uri="{FF2B5EF4-FFF2-40B4-BE49-F238E27FC236}">
                <a16:creationId xmlns:a16="http://schemas.microsoft.com/office/drawing/2014/main" id="{204EAC96-AD3D-BE47-21F3-3D018EB5E25C}"/>
              </a:ext>
            </a:extLst>
          </p:cNvPr>
          <p:cNvPicPr>
            <a:picLocks noChangeAspect="1"/>
          </p:cNvPicPr>
          <p:nvPr/>
        </p:nvPicPr>
        <p:blipFill>
          <a:blip r:embed="rId4">
            <a:lum/>
            <a:alphaModFix/>
          </a:blip>
          <a:srcRect/>
          <a:stretch>
            <a:fillRect/>
          </a:stretch>
        </p:blipFill>
        <p:spPr>
          <a:xfrm>
            <a:off x="2700000" y="2970000"/>
            <a:ext cx="3600000" cy="2700000"/>
          </a:xfrm>
          <a:prstGeom prst="rect">
            <a:avLst/>
          </a:prstGeom>
          <a:blipFill>
            <a:blip r:embed="rId5">
              <a:alphaModFix amt="50000"/>
            </a:blip>
            <a:tile/>
          </a:blipFill>
          <a:ln>
            <a:noFill/>
          </a:ln>
        </p:spPr>
      </p:pic>
      <p:pic>
        <p:nvPicPr>
          <p:cNvPr id="5" name="">
            <a:extLst>
              <a:ext uri="{FF2B5EF4-FFF2-40B4-BE49-F238E27FC236}">
                <a16:creationId xmlns:a16="http://schemas.microsoft.com/office/drawing/2014/main" id="{2CA05917-0BF9-00EA-1A51-0D9ECA2FBA9C}"/>
              </a:ext>
            </a:extLst>
          </p:cNvPr>
          <p:cNvPicPr>
            <a:picLocks noChangeAspect="1"/>
          </p:cNvPicPr>
          <p:nvPr/>
        </p:nvPicPr>
        <p:blipFill>
          <a:blip r:embed="rId6">
            <a:lum/>
            <a:alphaModFix/>
          </a:blip>
          <a:srcRect/>
          <a:stretch>
            <a:fillRect/>
          </a:stretch>
        </p:blipFill>
        <p:spPr>
          <a:xfrm>
            <a:off x="0" y="0"/>
            <a:ext cx="2160000" cy="2880000"/>
          </a:xfrm>
          <a:prstGeom prst="rect">
            <a:avLst/>
          </a:prstGeom>
          <a:blipFill>
            <a:blip r:embed="rId5">
              <a:alphaModFix amt="50000"/>
            </a:blip>
            <a:tile/>
          </a:blipFill>
          <a:ln>
            <a:noFill/>
          </a:ln>
        </p:spPr>
      </p:pic>
      <p:pic>
        <p:nvPicPr>
          <p:cNvPr id="6" name="">
            <a:extLst>
              <a:ext uri="{FF2B5EF4-FFF2-40B4-BE49-F238E27FC236}">
                <a16:creationId xmlns:a16="http://schemas.microsoft.com/office/drawing/2014/main" id="{D91F1B78-47BE-DC53-10FA-B3AF9A197393}"/>
              </a:ext>
            </a:extLst>
          </p:cNvPr>
          <p:cNvPicPr>
            <a:picLocks noChangeAspect="1"/>
          </p:cNvPicPr>
          <p:nvPr/>
        </p:nvPicPr>
        <p:blipFill>
          <a:blip r:embed="rId7">
            <a:lum/>
            <a:alphaModFix/>
          </a:blip>
          <a:srcRect/>
          <a:stretch>
            <a:fillRect/>
          </a:stretch>
        </p:blipFill>
        <p:spPr>
          <a:xfrm>
            <a:off x="1080000" y="2155680"/>
            <a:ext cx="1893240" cy="2524320"/>
          </a:xfrm>
          <a:prstGeom prst="rect">
            <a:avLst/>
          </a:prstGeom>
          <a:blipFill>
            <a:blip r:embed="rId5">
              <a:alphaModFix amt="50000"/>
            </a:blip>
            <a:tile/>
          </a:blipFill>
          <a:ln>
            <a:noFill/>
          </a:ln>
        </p:spPr>
      </p:pic>
      <p:pic>
        <p:nvPicPr>
          <p:cNvPr id="7" name="">
            <a:extLst>
              <a:ext uri="{FF2B5EF4-FFF2-40B4-BE49-F238E27FC236}">
                <a16:creationId xmlns:a16="http://schemas.microsoft.com/office/drawing/2014/main" id="{AB99696B-1402-56A8-FF3A-353D3B30FE39}"/>
              </a:ext>
            </a:extLst>
          </p:cNvPr>
          <p:cNvPicPr>
            <a:picLocks noChangeAspect="1"/>
          </p:cNvPicPr>
          <p:nvPr/>
        </p:nvPicPr>
        <p:blipFill>
          <a:blip r:embed="rId8">
            <a:lum/>
            <a:alphaModFix/>
          </a:blip>
          <a:srcRect/>
          <a:stretch>
            <a:fillRect/>
          </a:stretch>
        </p:blipFill>
        <p:spPr>
          <a:xfrm>
            <a:off x="6952320" y="3420000"/>
            <a:ext cx="1687680" cy="2250000"/>
          </a:xfrm>
          <a:prstGeom prst="rect">
            <a:avLst/>
          </a:prstGeom>
          <a:blipFill>
            <a:blip r:embed="rId5">
              <a:alphaModFix amt="50000"/>
            </a:blip>
            <a:tile/>
          </a:blipFill>
          <a:ln>
            <a:noFill/>
          </a:ln>
        </p:spPr>
      </p:pic>
      <p:pic>
        <p:nvPicPr>
          <p:cNvPr id="8" name="">
            <a:extLst>
              <a:ext uri="{FF2B5EF4-FFF2-40B4-BE49-F238E27FC236}">
                <a16:creationId xmlns:a16="http://schemas.microsoft.com/office/drawing/2014/main" id="{494F4012-E8E3-9A55-6821-0B027E18245C}"/>
              </a:ext>
            </a:extLst>
          </p:cNvPr>
          <p:cNvPicPr>
            <a:picLocks noChangeAspect="1"/>
          </p:cNvPicPr>
          <p:nvPr/>
        </p:nvPicPr>
        <p:blipFill>
          <a:blip r:embed="rId9">
            <a:lum/>
            <a:alphaModFix/>
          </a:blip>
          <a:srcRect/>
          <a:stretch>
            <a:fillRect/>
          </a:stretch>
        </p:blipFill>
        <p:spPr>
          <a:xfrm>
            <a:off x="8055000" y="0"/>
            <a:ext cx="2024999" cy="2700000"/>
          </a:xfrm>
          <a:prstGeom prst="rect">
            <a:avLst/>
          </a:prstGeom>
          <a:blipFill>
            <a:blip r:embed="rId5">
              <a:alphaModFix amt="50000"/>
            </a:blip>
            <a:tile/>
          </a:blipFill>
          <a:ln>
            <a:noFill/>
          </a:ln>
        </p:spPr>
      </p:pic>
      <p:pic>
        <p:nvPicPr>
          <p:cNvPr id="9" name="">
            <a:extLst>
              <a:ext uri="{FF2B5EF4-FFF2-40B4-BE49-F238E27FC236}">
                <a16:creationId xmlns:a16="http://schemas.microsoft.com/office/drawing/2014/main" id="{E2533DD4-5B75-5A5A-44AF-3CCC6CB1D3BF}"/>
              </a:ext>
            </a:extLst>
          </p:cNvPr>
          <p:cNvPicPr>
            <a:picLocks noChangeAspect="1"/>
          </p:cNvPicPr>
          <p:nvPr/>
        </p:nvPicPr>
        <p:blipFill>
          <a:blip r:embed="rId10">
            <a:lum/>
            <a:alphaModFix/>
          </a:blip>
          <a:srcRect/>
          <a:stretch>
            <a:fillRect/>
          </a:stretch>
        </p:blipFill>
        <p:spPr>
          <a:xfrm>
            <a:off x="8280000" y="2160000"/>
            <a:ext cx="1346760" cy="1795320"/>
          </a:xfrm>
          <a:prstGeom prst="rect">
            <a:avLst/>
          </a:prstGeom>
          <a:blipFill>
            <a:blip r:embed="rId5">
              <a:alphaModFix amt="50000"/>
            </a:blip>
            <a:tile/>
          </a:blip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1B577-BA28-F19A-6D16-236614E6416B}"/>
              </a:ext>
            </a:extLst>
          </p:cNvPr>
          <p:cNvSpPr txBox="1">
            <a:spLocks noGrp="1"/>
          </p:cNvSpPr>
          <p:nvPr>
            <p:ph type="title" idx="4294967295"/>
          </p:nvPr>
        </p:nvSpPr>
        <p:spPr>
          <a:xfrm>
            <a:off x="503999" y="74160"/>
            <a:ext cx="9071640" cy="1250280"/>
          </a:xfrm>
        </p:spPr>
        <p:txBody>
          <a:bodyPr vert="horz">
            <a:spAutoFit/>
          </a:bodyPr>
          <a:lstStyle/>
          <a:p>
            <a:pPr lvl="0" rtl="0"/>
            <a:r>
              <a:rPr lang="fr-FR" b="1">
                <a:solidFill>
                  <a:srgbClr val="2A6099"/>
                </a:solidFill>
              </a:rPr>
              <a:t>GEODIS – site de Castelnau d’Estretefonds</a:t>
            </a:r>
          </a:p>
        </p:txBody>
      </p:sp>
      <p:pic>
        <p:nvPicPr>
          <p:cNvPr id="3" name="">
            <a:extLst>
              <a:ext uri="{FF2B5EF4-FFF2-40B4-BE49-F238E27FC236}">
                <a16:creationId xmlns:a16="http://schemas.microsoft.com/office/drawing/2014/main" id="{A414BFB1-055D-A5B2-8E07-DE7ECCB9B5DA}"/>
              </a:ext>
            </a:extLst>
          </p:cNvPr>
          <p:cNvPicPr>
            <a:picLocks noChangeAspect="1"/>
          </p:cNvPicPr>
          <p:nvPr/>
        </p:nvPicPr>
        <p:blipFill>
          <a:blip r:embed="rId3">
            <a:lum/>
            <a:alphaModFix/>
          </a:blip>
          <a:srcRect/>
          <a:stretch>
            <a:fillRect/>
          </a:stretch>
        </p:blipFill>
        <p:spPr>
          <a:xfrm>
            <a:off x="1112400" y="1908000"/>
            <a:ext cx="3639600" cy="2736000"/>
          </a:xfrm>
          <a:prstGeom prst="rect">
            <a:avLst/>
          </a:prstGeom>
          <a:noFill/>
          <a:ln>
            <a:noFill/>
          </a:ln>
        </p:spPr>
      </p:pic>
      <p:sp>
        <p:nvSpPr>
          <p:cNvPr id="4" name="ZoneTexte 3">
            <a:extLst>
              <a:ext uri="{FF2B5EF4-FFF2-40B4-BE49-F238E27FC236}">
                <a16:creationId xmlns:a16="http://schemas.microsoft.com/office/drawing/2014/main" id="{5ACCAB50-F3F9-B2AC-93EF-E159E2F1521E}"/>
              </a:ext>
            </a:extLst>
          </p:cNvPr>
          <p:cNvSpPr txBox="1"/>
          <p:nvPr/>
        </p:nvSpPr>
        <p:spPr>
          <a:xfrm>
            <a:off x="1728000" y="1404000"/>
            <a:ext cx="2160000" cy="34632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1800"/>
            </a:pPr>
            <a:r>
              <a:rPr lang="fr-FR" sz="1800" b="0" i="0" u="none" strike="noStrike" kern="1200" cap="none">
                <a:ln>
                  <a:noFill/>
                </a:ln>
                <a:solidFill>
                  <a:srgbClr val="2A6099"/>
                </a:solidFill>
                <a:latin typeface="Arial" pitchFamily="34"/>
                <a:ea typeface="Microsoft YaHei" pitchFamily="2"/>
                <a:cs typeface="Arial" pitchFamily="2"/>
              </a:rPr>
              <a:t>Localisation</a:t>
            </a:r>
          </a:p>
        </p:txBody>
      </p:sp>
      <p:sp>
        <p:nvSpPr>
          <p:cNvPr id="5" name="ZoneTexte 4">
            <a:extLst>
              <a:ext uri="{FF2B5EF4-FFF2-40B4-BE49-F238E27FC236}">
                <a16:creationId xmlns:a16="http://schemas.microsoft.com/office/drawing/2014/main" id="{98C6AB2B-A957-4C42-2101-1A724449D409}"/>
              </a:ext>
            </a:extLst>
          </p:cNvPr>
          <p:cNvSpPr txBox="1"/>
          <p:nvPr/>
        </p:nvSpPr>
        <p:spPr>
          <a:xfrm>
            <a:off x="6228000" y="1404000"/>
            <a:ext cx="2772000" cy="60228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1800"/>
            </a:pPr>
            <a:r>
              <a:rPr lang="fr-FR" sz="1800" b="0" i="0" u="none" strike="noStrike" kern="1200" cap="none">
                <a:ln>
                  <a:noFill/>
                </a:ln>
                <a:solidFill>
                  <a:srgbClr val="2A6099"/>
                </a:solidFill>
                <a:latin typeface="Arial" pitchFamily="34"/>
                <a:ea typeface="Microsoft YaHei" pitchFamily="2"/>
                <a:cs typeface="Arial" pitchFamily="2"/>
              </a:rPr>
              <a:t>Activités principales</a:t>
            </a:r>
          </a:p>
        </p:txBody>
      </p:sp>
      <p:sp>
        <p:nvSpPr>
          <p:cNvPr id="6" name="ZoneTexte 5">
            <a:extLst>
              <a:ext uri="{FF2B5EF4-FFF2-40B4-BE49-F238E27FC236}">
                <a16:creationId xmlns:a16="http://schemas.microsoft.com/office/drawing/2014/main" id="{C809F889-4E40-B651-2C70-8AAECA183704}"/>
              </a:ext>
            </a:extLst>
          </p:cNvPr>
          <p:cNvSpPr txBox="1"/>
          <p:nvPr/>
        </p:nvSpPr>
        <p:spPr>
          <a:xfrm>
            <a:off x="6192000" y="2232000"/>
            <a:ext cx="4140000" cy="1626119"/>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SzPct val="45000"/>
              <a:buFont typeface="StarSymbol"/>
              <a:buChar char="●"/>
              <a:tabLst/>
              <a:defRPr sz="1800"/>
            </a:pPr>
            <a:r>
              <a:rPr lang="fr-FR" sz="1800" b="0" i="0" u="none" strike="noStrike" kern="1200" cap="none">
                <a:ln>
                  <a:noFill/>
                </a:ln>
                <a:latin typeface="Liberation Sans" pitchFamily="18"/>
                <a:ea typeface="Microsoft YaHei" pitchFamily="2"/>
                <a:cs typeface="Arial" pitchFamily="2"/>
              </a:rPr>
              <a:t>Transport routier FTL &amp; LTL</a:t>
            </a:r>
          </a:p>
          <a:p>
            <a:pPr marL="0" marR="0" lvl="0" indent="0" rtl="0" hangingPunct="0">
              <a:lnSpc>
                <a:spcPct val="100000"/>
              </a:lnSpc>
              <a:spcBef>
                <a:spcPts val="0"/>
              </a:spcBef>
              <a:spcAft>
                <a:spcPts val="0"/>
              </a:spcAft>
              <a:buSzPct val="45000"/>
              <a:buFont typeface="StarSymbol"/>
              <a:buChar char="●"/>
              <a:tabLst/>
              <a:defRPr sz="1800"/>
            </a:pPr>
            <a:r>
              <a:rPr lang="fr-FR" sz="1800" b="0" i="0" u="none" strike="noStrike" kern="1200" cap="none">
                <a:ln>
                  <a:noFill/>
                </a:ln>
                <a:latin typeface="Liberation Sans" pitchFamily="18"/>
                <a:ea typeface="Microsoft YaHei" pitchFamily="2"/>
                <a:cs typeface="Arial" pitchFamily="2"/>
              </a:rPr>
              <a:t>Transport Multimodal</a:t>
            </a:r>
          </a:p>
          <a:p>
            <a:pPr marL="0" marR="0" lvl="0" indent="0" rtl="0" hangingPunct="0">
              <a:lnSpc>
                <a:spcPct val="100000"/>
              </a:lnSpc>
              <a:spcBef>
                <a:spcPts val="0"/>
              </a:spcBef>
              <a:spcAft>
                <a:spcPts val="0"/>
              </a:spcAft>
              <a:buSzPct val="45000"/>
              <a:buFont typeface="StarSymbol"/>
              <a:buChar char="●"/>
              <a:tabLst/>
              <a:defRPr sz="1800"/>
            </a:pPr>
            <a:r>
              <a:rPr lang="fr-FR" sz="1800" b="0" i="0" u="none" strike="noStrike" kern="1200" cap="none">
                <a:ln>
                  <a:noFill/>
                </a:ln>
                <a:latin typeface="Liberation Sans" pitchFamily="18"/>
                <a:ea typeface="Microsoft YaHei" pitchFamily="2"/>
                <a:cs typeface="Arial" pitchFamily="2"/>
              </a:rPr>
              <a:t>Transport de Spécialités</a:t>
            </a:r>
          </a:p>
          <a:p>
            <a:pPr marL="0" marR="0" lvl="0" indent="0" rtl="0" hangingPunct="0">
              <a:lnSpc>
                <a:spcPct val="100000"/>
              </a:lnSpc>
              <a:spcBef>
                <a:spcPts val="0"/>
              </a:spcBef>
              <a:spcAft>
                <a:spcPts val="0"/>
              </a:spcAft>
              <a:buSzPct val="45000"/>
              <a:buFont typeface="StarSymbol"/>
              <a:buChar char="●"/>
              <a:tabLst/>
              <a:defRPr sz="1800"/>
            </a:pPr>
            <a:r>
              <a:rPr lang="fr-FR" sz="1800" b="0" i="0" u="none" strike="noStrike" kern="1200" cap="none">
                <a:ln>
                  <a:noFill/>
                </a:ln>
                <a:latin typeface="Liberation Sans" pitchFamily="18"/>
                <a:ea typeface="Microsoft YaHei" pitchFamily="2"/>
                <a:cs typeface="Arial" pitchFamily="2"/>
              </a:rPr>
              <a:t>Conditionnement et livraisons</a:t>
            </a:r>
          </a:p>
          <a:p>
            <a:pPr marL="0" marR="0" lvl="0" indent="0" rtl="0" hangingPunct="0">
              <a:lnSpc>
                <a:spcPct val="100000"/>
              </a:lnSpc>
              <a:spcBef>
                <a:spcPts val="0"/>
              </a:spcBef>
              <a:spcAft>
                <a:spcPts val="0"/>
              </a:spcAft>
              <a:buSzPct val="45000"/>
              <a:buFont typeface="StarSymbol"/>
              <a:buChar char="●"/>
              <a:tabLst/>
              <a:defRPr sz="1800"/>
            </a:pPr>
            <a:r>
              <a:rPr lang="fr-FR" sz="1800" b="0" i="0" u="none" strike="noStrike" kern="1200" cap="none">
                <a:ln>
                  <a:noFill/>
                </a:ln>
                <a:latin typeface="Liberation Sans" pitchFamily="18"/>
                <a:ea typeface="Microsoft YaHei" pitchFamily="2"/>
                <a:cs typeface="Arial" pitchFamily="2"/>
              </a:rPr>
              <a:t>Logistique associée</a:t>
            </a:r>
          </a:p>
          <a:p>
            <a:pPr marL="0" marR="0" lvl="0" indent="0" rtl="0" hangingPunct="0">
              <a:lnSpc>
                <a:spcPct val="100000"/>
              </a:lnSpc>
              <a:spcBef>
                <a:spcPts val="0"/>
              </a:spcBef>
              <a:spcAft>
                <a:spcPts val="0"/>
              </a:spcAft>
              <a:buSzPct val="45000"/>
              <a:buFont typeface="StarSymbol"/>
              <a:buChar char="●"/>
              <a:tabLst/>
              <a:defRPr sz="1800"/>
            </a:pPr>
            <a:r>
              <a:rPr lang="fr-FR" sz="1800" b="0" i="0" u="none" strike="noStrike" kern="1200" cap="none">
                <a:ln>
                  <a:noFill/>
                </a:ln>
                <a:latin typeface="Liberation Sans" pitchFamily="18"/>
                <a:ea typeface="Microsoft YaHei" pitchFamily="2"/>
                <a:cs typeface="Arial" pitchFamily="2"/>
              </a:rPr>
              <a:t>Réseau palettes</a:t>
            </a:r>
          </a:p>
        </p:txBody>
      </p:sp>
      <p:pic>
        <p:nvPicPr>
          <p:cNvPr id="7" name="">
            <a:extLst>
              <a:ext uri="{FF2B5EF4-FFF2-40B4-BE49-F238E27FC236}">
                <a16:creationId xmlns:a16="http://schemas.microsoft.com/office/drawing/2014/main" id="{38E532D1-E662-5805-2C98-595D7FE97810}"/>
              </a:ext>
            </a:extLst>
          </p:cNvPr>
          <p:cNvPicPr>
            <a:picLocks noChangeAspect="1"/>
          </p:cNvPicPr>
          <p:nvPr/>
        </p:nvPicPr>
        <p:blipFill>
          <a:blip r:embed="rId4">
            <a:lum/>
            <a:alphaModFix/>
          </a:blip>
          <a:srcRect/>
          <a:stretch>
            <a:fillRect/>
          </a:stretch>
        </p:blipFill>
        <p:spPr>
          <a:xfrm>
            <a:off x="6120" y="1391400"/>
            <a:ext cx="10079640" cy="3981240"/>
          </a:xfrm>
          <a:prstGeom prst="rect">
            <a:avLst/>
          </a:prstGeom>
          <a:noFill/>
          <a:ln>
            <a:noFill/>
          </a:ln>
        </p:spPr>
      </p:pic>
      <p:sp>
        <p:nvSpPr>
          <p:cNvPr id="8" name="ZoneTexte 7">
            <a:extLst>
              <a:ext uri="{FF2B5EF4-FFF2-40B4-BE49-F238E27FC236}">
                <a16:creationId xmlns:a16="http://schemas.microsoft.com/office/drawing/2014/main" id="{55280584-EDDD-E036-212C-C68A58D26C59}"/>
              </a:ext>
            </a:extLst>
          </p:cNvPr>
          <p:cNvSpPr txBox="1"/>
          <p:nvPr/>
        </p:nvSpPr>
        <p:spPr>
          <a:xfrm>
            <a:off x="3671999" y="1404000"/>
            <a:ext cx="2880000" cy="34632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1800" b="1">
                <a:solidFill>
                  <a:srgbClr val="000000"/>
                </a:solidFill>
              </a:defRPr>
            </a:pPr>
            <a:r>
              <a:rPr lang="fr-FR" sz="1800" b="1" i="0" u="none" strike="noStrike" kern="1200" cap="none">
                <a:ln>
                  <a:noFill/>
                </a:ln>
                <a:solidFill>
                  <a:srgbClr val="000000"/>
                </a:solidFill>
                <a:latin typeface="Arial" pitchFamily="34"/>
                <a:ea typeface="Microsoft YaHei" pitchFamily="2"/>
                <a:cs typeface="Arial" pitchFamily="2"/>
              </a:rPr>
              <a:t>Gestion des flux routiers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Class="entr" fill="hold" nodeType="withEffect">
                                  <p:stCondLst>
                                    <p:cond delay="500"/>
                                  </p:stCondLst>
                                  <p:childTnLst>
                                    <p:set>
                                      <p:cBhvr>
                                        <p:cTn id="10" dur="2" fill="hold">
                                          <p:stCondLst>
                                            <p:cond delay="0"/>
                                          </p:stCondLst>
                                        </p:cTn>
                                        <p:tgtEl>
                                          <p:spTgt spid="6">
                                            <p:txEl>
                                              <p:pRg st="0" end="0"/>
                                            </p:txEl>
                                          </p:spTgt>
                                        </p:tgtEl>
                                        <p:attrNameLst>
                                          <p:attrName>style.visibility</p:attrName>
                                        </p:attrNameLst>
                                      </p:cBhvr>
                                      <p:to>
                                        <p:strVal val="visible"/>
                                      </p:to>
                                    </p:set>
                                    <p:anim calcmode="lin" valueType="num">
                                      <p:cBhvr>
                                        <p:cTn id="1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Class="entr" fill="hold" nodeType="withEffect">
                                  <p:stCondLst>
                                    <p:cond delay="500"/>
                                  </p:stCondLst>
                                  <p:childTnLst>
                                    <p:set>
                                      <p:cBhvr>
                                        <p:cTn id="14" dur="2"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Class="entr" fill="hold" nodeType="withEffect">
                                  <p:stCondLst>
                                    <p:cond delay="500"/>
                                  </p:stCondLst>
                                  <p:childTnLst>
                                    <p:set>
                                      <p:cBhvr>
                                        <p:cTn id="18" dur="2"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Class="entr" fill="hold" nodeType="withEffect">
                                  <p:stCondLst>
                                    <p:cond delay="500"/>
                                  </p:stCondLst>
                                  <p:childTnLst>
                                    <p:set>
                                      <p:cBhvr>
                                        <p:cTn id="22" dur="2" fill="hold">
                                          <p:stCondLst>
                                            <p:cond delay="0"/>
                                          </p:stCondLst>
                                        </p:cTn>
                                        <p:tgtEl>
                                          <p:spTgt spid="6">
                                            <p:txEl>
                                              <p:pRg st="3" end="3"/>
                                            </p:txEl>
                                          </p:spTgt>
                                        </p:tgtEl>
                                        <p:attrNameLst>
                                          <p:attrName>style.visibility</p:attrName>
                                        </p:attrNameLst>
                                      </p:cBhvr>
                                      <p:to>
                                        <p:strVal val="visible"/>
                                      </p:to>
                                    </p:se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Class="entr" fill="hold" nodeType="withEffect">
                                  <p:stCondLst>
                                    <p:cond delay="500"/>
                                  </p:stCondLst>
                                  <p:childTnLst>
                                    <p:set>
                                      <p:cBhvr>
                                        <p:cTn id="26" dur="2" fill="hold">
                                          <p:stCondLst>
                                            <p:cond delay="0"/>
                                          </p:stCondLst>
                                        </p:cTn>
                                        <p:tgtEl>
                                          <p:spTgt spid="6">
                                            <p:txEl>
                                              <p:pRg st="4" end="4"/>
                                            </p:txEl>
                                          </p:spTgt>
                                        </p:tgtEl>
                                        <p:attrNameLst>
                                          <p:attrName>style.visibility</p:attrName>
                                        </p:attrNameLst>
                                      </p:cBhvr>
                                      <p:to>
                                        <p:strVal val="visible"/>
                                      </p:to>
                                    </p:se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Class="entr" fill="hold" nodeType="withEffect">
                                  <p:stCondLst>
                                    <p:cond delay="500"/>
                                  </p:stCondLst>
                                  <p:childTnLst>
                                    <p:set>
                                      <p:cBhvr>
                                        <p:cTn id="30" dur="2" fill="hold">
                                          <p:stCondLst>
                                            <p:cond delay="0"/>
                                          </p:stCondLst>
                                        </p:cTn>
                                        <p:tgtEl>
                                          <p:spTgt spid="6">
                                            <p:txEl>
                                              <p:pRg st="5" end="5"/>
                                            </p:txEl>
                                          </p:spTgt>
                                        </p:tgtEl>
                                        <p:attrNameLst>
                                          <p:attrName>style.visibility</p:attrName>
                                        </p:attrNameLst>
                                      </p:cBhvr>
                                      <p:to>
                                        <p:strVal val="visible"/>
                                      </p:to>
                                    </p:set>
                                    <p:anim calcmode="lin" valueType="num">
                                      <p:cBhvr>
                                        <p:cTn id="3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fill="hold" grpId="3"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par>
                                <p:cTn id="37" presetClass="entr"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3" build="p"/>
    </p:bld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B4A8519D-E7D5-E1AE-84A8-55BE3807648C}"/>
              </a:ext>
            </a:extLst>
          </p:cNvPr>
          <p:cNvPicPr>
            <a:picLocks noChangeAspect="1"/>
          </p:cNvPicPr>
          <p:nvPr/>
        </p:nvPicPr>
        <p:blipFill>
          <a:blip r:embed="rId3">
            <a:lum/>
            <a:alphaModFix/>
          </a:blip>
          <a:srcRect/>
          <a:stretch>
            <a:fillRect/>
          </a:stretch>
        </p:blipFill>
        <p:spPr>
          <a:xfrm>
            <a:off x="366480" y="1260000"/>
            <a:ext cx="5681160" cy="3927240"/>
          </a:xfrm>
          <a:prstGeom prst="rect">
            <a:avLst/>
          </a:prstGeom>
          <a:blipFill>
            <a:blip r:embed="rId4">
              <a:alphaModFix amt="50000"/>
            </a:blip>
            <a:tile/>
          </a:blipFill>
          <a:ln>
            <a:noFill/>
          </a:ln>
        </p:spPr>
      </p:pic>
      <p:sp>
        <p:nvSpPr>
          <p:cNvPr id="3" name="Titre 2">
            <a:extLst>
              <a:ext uri="{FF2B5EF4-FFF2-40B4-BE49-F238E27FC236}">
                <a16:creationId xmlns:a16="http://schemas.microsoft.com/office/drawing/2014/main" id="{4A1BDFDF-C3DE-CB1A-0C84-5CD4DC8C0B9F}"/>
              </a:ext>
            </a:extLst>
          </p:cNvPr>
          <p:cNvSpPr txBox="1">
            <a:spLocks noGrp="1"/>
          </p:cNvSpPr>
          <p:nvPr>
            <p:ph type="title" idx="4294967295"/>
          </p:nvPr>
        </p:nvSpPr>
        <p:spPr>
          <a:xfrm>
            <a:off x="504359" y="226440"/>
            <a:ext cx="9071640" cy="946440"/>
          </a:xfrm>
        </p:spPr>
        <p:txBody>
          <a:bodyPr vert="horz">
            <a:spAutoFit/>
          </a:bodyPr>
          <a:lstStyle/>
          <a:p>
            <a:pPr lvl="0" rtl="0"/>
            <a:r>
              <a:rPr lang="fr-FR" b="1">
                <a:solidFill>
                  <a:srgbClr val="2A6099"/>
                </a:solidFill>
              </a:rPr>
              <a:t>GEODIS Castelnau d’Estretefonds</a:t>
            </a:r>
          </a:p>
        </p:txBody>
      </p:sp>
      <p:sp>
        <p:nvSpPr>
          <p:cNvPr id="4" name="Forme libre : forme 3">
            <a:extLst>
              <a:ext uri="{FF2B5EF4-FFF2-40B4-BE49-F238E27FC236}">
                <a16:creationId xmlns:a16="http://schemas.microsoft.com/office/drawing/2014/main" id="{80286E26-2F6E-F34E-CAF9-3C0477A59283}"/>
              </a:ext>
            </a:extLst>
          </p:cNvPr>
          <p:cNvSpPr/>
          <p:nvPr/>
        </p:nvSpPr>
        <p:spPr>
          <a:xfrm>
            <a:off x="360000" y="1260000"/>
            <a:ext cx="2160000" cy="18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0">
            <a:solidFill>
              <a:srgbClr val="FFFFFF"/>
            </a:solid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
        <p:nvSpPr>
          <p:cNvPr id="5" name="ZoneTexte 4">
            <a:extLst>
              <a:ext uri="{FF2B5EF4-FFF2-40B4-BE49-F238E27FC236}">
                <a16:creationId xmlns:a16="http://schemas.microsoft.com/office/drawing/2014/main" id="{6738785F-BCA8-C9A9-1A27-5792E5B1E52E}"/>
              </a:ext>
            </a:extLst>
          </p:cNvPr>
          <p:cNvSpPr txBox="1"/>
          <p:nvPr/>
        </p:nvSpPr>
        <p:spPr>
          <a:xfrm>
            <a:off x="-720000" y="1260000"/>
            <a:ext cx="3564000" cy="60228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1800" b="1">
                <a:solidFill>
                  <a:srgbClr val="2A6099"/>
                </a:solidFill>
              </a:defRPr>
            </a:pPr>
            <a:r>
              <a:rPr lang="fr-FR" sz="1800" b="1" i="0" u="none" strike="noStrike" kern="1200" cap="none">
                <a:ln>
                  <a:noFill/>
                </a:ln>
                <a:solidFill>
                  <a:srgbClr val="2A6099"/>
                </a:solidFill>
                <a:latin typeface="Liberation Sans" pitchFamily="18"/>
                <a:ea typeface="Microsoft YaHei" pitchFamily="2"/>
                <a:cs typeface="Arial" pitchFamily="2"/>
              </a:rPr>
              <a:t>Plan</a:t>
            </a:r>
          </a:p>
        </p:txBody>
      </p:sp>
      <p:pic>
        <p:nvPicPr>
          <p:cNvPr id="6" name="">
            <a:extLst>
              <a:ext uri="{FF2B5EF4-FFF2-40B4-BE49-F238E27FC236}">
                <a16:creationId xmlns:a16="http://schemas.microsoft.com/office/drawing/2014/main" id="{AEE5B54C-8633-65F2-B509-14296FBA3460}"/>
              </a:ext>
            </a:extLst>
          </p:cNvPr>
          <p:cNvPicPr>
            <a:picLocks noChangeAspect="1"/>
          </p:cNvPicPr>
          <p:nvPr/>
        </p:nvPicPr>
        <p:blipFill>
          <a:blip r:embed="rId5">
            <a:lum/>
            <a:alphaModFix/>
          </a:blip>
          <a:srcRect/>
          <a:stretch>
            <a:fillRect/>
          </a:stretch>
        </p:blipFill>
        <p:spPr>
          <a:xfrm>
            <a:off x="6660000" y="2332440"/>
            <a:ext cx="3047400" cy="2167560"/>
          </a:xfrm>
          <a:prstGeom prst="rect">
            <a:avLst/>
          </a:prstGeom>
          <a:noFill/>
          <a:ln>
            <a:noFill/>
          </a:ln>
        </p:spPr>
      </p:pic>
      <p:sp>
        <p:nvSpPr>
          <p:cNvPr id="7" name="ZoneTexte 6">
            <a:extLst>
              <a:ext uri="{FF2B5EF4-FFF2-40B4-BE49-F238E27FC236}">
                <a16:creationId xmlns:a16="http://schemas.microsoft.com/office/drawing/2014/main" id="{FBF0D25F-229C-8FC5-6E61-084CB93B003A}"/>
              </a:ext>
            </a:extLst>
          </p:cNvPr>
          <p:cNvSpPr txBox="1"/>
          <p:nvPr/>
        </p:nvSpPr>
        <p:spPr>
          <a:xfrm>
            <a:off x="6840000" y="1813680"/>
            <a:ext cx="2520000" cy="34632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1800" b="1">
                <a:solidFill>
                  <a:srgbClr val="2A6099"/>
                </a:solidFill>
              </a:defRPr>
            </a:pPr>
            <a:r>
              <a:rPr lang="fr-FR" sz="1800" b="1" i="0" u="none" strike="noStrike" kern="1200" cap="none">
                <a:ln>
                  <a:noFill/>
                </a:ln>
                <a:solidFill>
                  <a:srgbClr val="2A6099"/>
                </a:solidFill>
                <a:latin typeface="Liberation Sans" pitchFamily="18"/>
                <a:ea typeface="Microsoft YaHei" pitchFamily="2"/>
                <a:cs typeface="Arial" pitchFamily="2"/>
              </a:rPr>
              <a:t>Chiffres en Europe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xit" fill="hold" nodeType="clickEffect">
                                  <p:stCondLst>
                                    <p:cond delay="0"/>
                                  </p:stCondLst>
                                  <p:childTnLst>
                                    <p:animEffect transition="out" filter="box(in)">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childTnLst>
                          </p:cTn>
                        </p:par>
                        <p:par>
                          <p:cTn id="8" fill="hold">
                            <p:stCondLst>
                              <p:cond delay="500"/>
                            </p:stCondLst>
                            <p:childTnLst>
                              <p:par>
                                <p:cTn id="9" presetClass="entr"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ox(out)">
                                      <p:cBhvr>
                                        <p:cTn id="11" dur="500"/>
                                        <p:tgtEl>
                                          <p:spTgt spid="7">
                                            <p:txEl>
                                              <p:pRg st="0" end="0"/>
                                            </p:txEl>
                                          </p:spTgt>
                                        </p:tgtEl>
                                      </p:cBhvr>
                                    </p:animEffect>
                                  </p:childTnLst>
                                </p:cTn>
                              </p:par>
                              <p:par>
                                <p:cTn id="12" presetClass="entr"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ou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AF5E13-6922-DFCD-9408-5D3D80CB3027}"/>
              </a:ext>
            </a:extLst>
          </p:cNvPr>
          <p:cNvSpPr txBox="1">
            <a:spLocks noGrp="1"/>
          </p:cNvSpPr>
          <p:nvPr>
            <p:ph type="title" idx="4294967295"/>
          </p:nvPr>
        </p:nvSpPr>
        <p:spPr>
          <a:xfrm>
            <a:off x="503999" y="74160"/>
            <a:ext cx="9071640" cy="1250280"/>
          </a:xfrm>
        </p:spPr>
        <p:txBody>
          <a:bodyPr vert="horz"/>
          <a:lstStyle/>
          <a:p>
            <a:pPr lvl="0" rtl="0"/>
            <a:r>
              <a:rPr lang="fr-FR" b="1">
                <a:solidFill>
                  <a:srgbClr val="2A6099"/>
                </a:solidFill>
              </a:rPr>
              <a:t>Le métier de Responsable d’exploitation</a:t>
            </a:r>
          </a:p>
        </p:txBody>
      </p:sp>
      <p:sp>
        <p:nvSpPr>
          <p:cNvPr id="3" name="ZoneTexte 2">
            <a:extLst>
              <a:ext uri="{FF2B5EF4-FFF2-40B4-BE49-F238E27FC236}">
                <a16:creationId xmlns:a16="http://schemas.microsoft.com/office/drawing/2014/main" id="{63780EBB-69F2-B9D2-78A2-9FD84D1060F6}"/>
              </a:ext>
            </a:extLst>
          </p:cNvPr>
          <p:cNvSpPr txBox="1"/>
          <p:nvPr/>
        </p:nvSpPr>
        <p:spPr>
          <a:xfrm>
            <a:off x="419400" y="2136960"/>
            <a:ext cx="4320000" cy="1882080"/>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fr-FR" sz="1800" b="1" i="0" u="none" strike="noStrike" kern="1200" cap="none">
                <a:ln>
                  <a:noFill/>
                </a:ln>
                <a:solidFill>
                  <a:srgbClr val="000000"/>
                </a:solidFill>
                <a:latin typeface="Arial" pitchFamily="34"/>
                <a:ea typeface="Microsoft YaHei" pitchFamily="2"/>
                <a:cs typeface="Arial" pitchFamily="2"/>
              </a:rPr>
              <a:t>Le rôle</a:t>
            </a:r>
            <a:r>
              <a:rPr lang="fr-FR" sz="1800" b="0" i="0" u="none" strike="noStrike" kern="1200" cap="none">
                <a:ln>
                  <a:noFill/>
                </a:ln>
                <a:solidFill>
                  <a:srgbClr val="2A6099"/>
                </a:solidFill>
                <a:latin typeface="Arial" pitchFamily="34"/>
                <a:ea typeface="Microsoft YaHei" pitchFamily="2"/>
                <a:cs typeface="Arial" pitchFamily="2"/>
              </a:rPr>
              <a:t> du responsable d’exploitation est de maîtriser les opérations douanières. Parallèlement il assure en collaboration avec sa hiérarchie, le suivi budgétaire et le contrôle de gestion des opérations afin d’en mesurer la rentabilité et d’en optimiser la productivité</a:t>
            </a:r>
          </a:p>
        </p:txBody>
      </p:sp>
      <p:sp>
        <p:nvSpPr>
          <p:cNvPr id="4" name="ZoneTexte 3">
            <a:extLst>
              <a:ext uri="{FF2B5EF4-FFF2-40B4-BE49-F238E27FC236}">
                <a16:creationId xmlns:a16="http://schemas.microsoft.com/office/drawing/2014/main" id="{F8D2E5E9-4AA8-3116-3784-7F117FC79CCE}"/>
              </a:ext>
            </a:extLst>
          </p:cNvPr>
          <p:cNvSpPr txBox="1"/>
          <p:nvPr/>
        </p:nvSpPr>
        <p:spPr>
          <a:xfrm>
            <a:off x="5220000" y="1546200"/>
            <a:ext cx="4680000" cy="3673800"/>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fr-FR" sz="1800" b="1" i="0" u="none" strike="noStrike" kern="1200" cap="none">
                <a:ln>
                  <a:noFill/>
                </a:ln>
                <a:solidFill>
                  <a:srgbClr val="000000"/>
                </a:solidFill>
                <a:latin typeface="Liberation Sans" pitchFamily="18"/>
                <a:ea typeface="Microsoft YaHei" pitchFamily="2"/>
                <a:cs typeface="Arial" pitchFamily="2"/>
              </a:rPr>
              <a:t>Missions principales :</a:t>
            </a:r>
          </a:p>
          <a:p>
            <a:pPr marL="0" marR="0" lvl="0" indent="0" rtl="0" hangingPunct="0">
              <a:lnSpc>
                <a:spcPct val="100000"/>
              </a:lnSpc>
              <a:spcBef>
                <a:spcPts val="0"/>
              </a:spcBef>
              <a:spcAft>
                <a:spcPts val="0"/>
              </a:spcAft>
              <a:buNone/>
              <a:tabLst/>
              <a:defRPr sz="1800"/>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defRPr sz="1800"/>
            </a:pPr>
            <a:r>
              <a:rPr lang="fr-FR" sz="1800" b="1" i="0" u="none" strike="noStrike" kern="1200" cap="none">
                <a:ln>
                  <a:noFill/>
                </a:ln>
                <a:latin typeface="Liberation Sans" pitchFamily="18"/>
                <a:ea typeface="Microsoft YaHei" pitchFamily="2"/>
                <a:cs typeface="Arial" pitchFamily="2"/>
              </a:rPr>
              <a:t>1/</a:t>
            </a:r>
            <a:r>
              <a:rPr lang="fr-FR" sz="1800" b="0" i="0" u="none" strike="noStrike" kern="1200" cap="none">
                <a:ln>
                  <a:noFill/>
                </a:ln>
                <a:latin typeface="Liberation Sans" pitchFamily="18"/>
                <a:ea typeface="Microsoft YaHei" pitchFamily="2"/>
                <a:cs typeface="Arial" pitchFamily="2"/>
              </a:rPr>
              <a:t> </a:t>
            </a:r>
            <a:r>
              <a:rPr lang="fr-FR" sz="1800" b="0" i="0" u="none" strike="noStrike" kern="1200" cap="none">
                <a:ln>
                  <a:noFill/>
                </a:ln>
                <a:solidFill>
                  <a:srgbClr val="2A6099"/>
                </a:solidFill>
                <a:latin typeface="Liberation Sans" pitchFamily="18"/>
                <a:ea typeface="Microsoft YaHei" pitchFamily="2"/>
                <a:cs typeface="Arial" pitchFamily="2"/>
              </a:rPr>
              <a:t>Piloter les opérations de production des activités de quai</a:t>
            </a:r>
          </a:p>
          <a:p>
            <a:pPr marL="0" marR="0" lvl="0" indent="0" rtl="0" hangingPunct="0">
              <a:lnSpc>
                <a:spcPct val="100000"/>
              </a:lnSpc>
              <a:spcBef>
                <a:spcPts val="0"/>
              </a:spcBef>
              <a:spcAft>
                <a:spcPts val="0"/>
              </a:spcAft>
              <a:buNone/>
              <a:tabLst/>
              <a:defRPr sz="1800"/>
            </a:pPr>
            <a:endParaRPr lang="fr-FR" sz="1800" b="1"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defRPr sz="1800"/>
            </a:pPr>
            <a:r>
              <a:rPr lang="fr-FR" sz="1800" b="1" i="0" u="none" strike="noStrike" kern="1200" cap="none">
                <a:ln>
                  <a:noFill/>
                </a:ln>
                <a:latin typeface="Liberation Sans" pitchFamily="18"/>
                <a:ea typeface="Microsoft YaHei" pitchFamily="2"/>
                <a:cs typeface="Arial" pitchFamily="2"/>
              </a:rPr>
              <a:t>2/</a:t>
            </a:r>
            <a:r>
              <a:rPr lang="fr-FR" sz="1800" b="0" i="0" u="none" strike="noStrike" kern="1200" cap="none">
                <a:ln>
                  <a:noFill/>
                </a:ln>
                <a:latin typeface="Liberation Sans" pitchFamily="18"/>
                <a:ea typeface="Microsoft YaHei" pitchFamily="2"/>
                <a:cs typeface="Arial" pitchFamily="2"/>
              </a:rPr>
              <a:t> </a:t>
            </a:r>
            <a:r>
              <a:rPr lang="fr-FR" sz="1800" b="0" i="0" u="none" strike="noStrike" kern="1200" cap="none">
                <a:ln>
                  <a:noFill/>
                </a:ln>
                <a:solidFill>
                  <a:srgbClr val="2A6099"/>
                </a:solidFill>
                <a:latin typeface="Liberation Sans" pitchFamily="18"/>
                <a:ea typeface="Microsoft YaHei" pitchFamily="2"/>
                <a:cs typeface="Arial" pitchFamily="2"/>
              </a:rPr>
              <a:t>Assurer le management</a:t>
            </a:r>
          </a:p>
          <a:p>
            <a:pPr marL="0" marR="0" lvl="0" indent="0" rtl="0" hangingPunct="0">
              <a:lnSpc>
                <a:spcPct val="100000"/>
              </a:lnSpc>
              <a:spcBef>
                <a:spcPts val="0"/>
              </a:spcBef>
              <a:spcAft>
                <a:spcPts val="0"/>
              </a:spcAft>
              <a:buNone/>
              <a:tabLst/>
              <a:defRPr sz="1800"/>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defRPr sz="1800"/>
            </a:pPr>
            <a:r>
              <a:rPr lang="fr-FR" sz="1800" b="1" i="0" u="none" strike="noStrike" kern="1200" cap="none">
                <a:ln>
                  <a:noFill/>
                </a:ln>
                <a:latin typeface="Liberation Sans" pitchFamily="18"/>
                <a:ea typeface="Microsoft YaHei" pitchFamily="2"/>
                <a:cs typeface="Arial" pitchFamily="2"/>
              </a:rPr>
              <a:t>3/</a:t>
            </a:r>
            <a:r>
              <a:rPr lang="fr-FR" sz="1800" b="0" i="0" u="none" strike="noStrike" kern="1200" cap="none">
                <a:ln>
                  <a:noFill/>
                </a:ln>
                <a:latin typeface="Liberation Sans" pitchFamily="18"/>
                <a:ea typeface="Microsoft YaHei" pitchFamily="2"/>
                <a:cs typeface="Arial" pitchFamily="2"/>
              </a:rPr>
              <a:t> </a:t>
            </a:r>
            <a:r>
              <a:rPr lang="fr-FR" sz="1800" b="0" i="0" u="none" strike="noStrike" kern="1200" cap="none">
                <a:ln>
                  <a:noFill/>
                </a:ln>
                <a:solidFill>
                  <a:srgbClr val="2A6099"/>
                </a:solidFill>
                <a:latin typeface="Liberation Sans" pitchFamily="18"/>
                <a:ea typeface="Microsoft YaHei" pitchFamily="2"/>
                <a:cs typeface="Arial" pitchFamily="2"/>
              </a:rPr>
              <a:t>Être garant de la performance de son activité et de son amélioration continue</a:t>
            </a:r>
          </a:p>
          <a:p>
            <a:pPr marL="0" marR="0" lvl="0" indent="0" rtl="0" hangingPunct="0">
              <a:lnSpc>
                <a:spcPct val="100000"/>
              </a:lnSpc>
              <a:spcBef>
                <a:spcPts val="0"/>
              </a:spcBef>
              <a:spcAft>
                <a:spcPts val="0"/>
              </a:spcAft>
              <a:buNone/>
              <a:tabLst/>
              <a:defRPr sz="1800"/>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defRPr sz="1800"/>
            </a:pPr>
            <a:r>
              <a:rPr lang="fr-FR" sz="1800" b="1" i="0" u="none" strike="noStrike" kern="1200" cap="none">
                <a:ln>
                  <a:noFill/>
                </a:ln>
                <a:latin typeface="Liberation Sans" pitchFamily="18"/>
                <a:ea typeface="Microsoft YaHei" pitchFamily="2"/>
                <a:cs typeface="Arial" pitchFamily="2"/>
              </a:rPr>
              <a:t>4/</a:t>
            </a:r>
            <a:r>
              <a:rPr lang="fr-FR" sz="1800" b="0" i="0" u="none" strike="noStrike" kern="1200" cap="none">
                <a:ln>
                  <a:noFill/>
                </a:ln>
                <a:latin typeface="Liberation Sans" pitchFamily="18"/>
                <a:ea typeface="Microsoft YaHei" pitchFamily="2"/>
                <a:cs typeface="Arial" pitchFamily="2"/>
              </a:rPr>
              <a:t> </a:t>
            </a:r>
            <a:r>
              <a:rPr lang="fr-FR" sz="1800" b="0" i="0" u="none" strike="noStrike" kern="1200" cap="none">
                <a:ln>
                  <a:noFill/>
                </a:ln>
                <a:solidFill>
                  <a:srgbClr val="2A6099"/>
                </a:solidFill>
                <a:latin typeface="Liberation Sans" pitchFamily="18"/>
                <a:ea typeface="Microsoft YaHei" pitchFamily="2"/>
                <a:cs typeface="Arial" pitchFamily="2"/>
              </a:rPr>
              <a:t>Être garant du respect de la réglementation transport, de la réglementation sociale et des règles de sécurité.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afterEffect">
                                  <p:stCondLst>
                                    <p:cond delay="500"/>
                                  </p:stCondLst>
                                  <p:childTnLst>
                                    <p:set>
                                      <p:cBhvr>
                                        <p:cTn id="6" dur="2"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Class="entr" fill="hold" nodeType="afterEffect">
                                  <p:stCondLst>
                                    <p:cond delay="500"/>
                                  </p:stCondLst>
                                  <p:childTnLst>
                                    <p:set>
                                      <p:cBhvr>
                                        <p:cTn id="11" dur="2" fill="hold">
                                          <p:stCondLst>
                                            <p:cond delay="0"/>
                                          </p:stCondLst>
                                        </p:cTn>
                                        <p:tgtEl>
                                          <p:spTgt spid="4">
                                            <p:txEl>
                                              <p:pRg st="2" end="2"/>
                                            </p:txEl>
                                          </p:spTgt>
                                        </p:tgtEl>
                                        <p:attrNameLst>
                                          <p:attrName>style.visibility</p:attrName>
                                        </p:attrNameLst>
                                      </p:cBhvr>
                                      <p:to>
                                        <p:strVal val="visible"/>
                                      </p:to>
                                    </p:set>
                                    <p:anim calcmode="lin" valueType="num">
                                      <p:cBhvr>
                                        <p:cTn id="1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Class="entr" fill="hold" nodeType="afterEffect">
                                  <p:stCondLst>
                                    <p:cond delay="500"/>
                                  </p:stCondLst>
                                  <p:childTnLst>
                                    <p:set>
                                      <p:cBhvr>
                                        <p:cTn id="16" dur="2" fill="hold">
                                          <p:stCondLst>
                                            <p:cond delay="0"/>
                                          </p:stCondLst>
                                        </p:cTn>
                                        <p:tgtEl>
                                          <p:spTgt spid="4">
                                            <p:txEl>
                                              <p:pRg st="4" end="4"/>
                                            </p:txEl>
                                          </p:spTgt>
                                        </p:tgtEl>
                                        <p:attrNameLst>
                                          <p:attrName>style.visibility</p:attrName>
                                        </p:attrNameLst>
                                      </p:cBhvr>
                                      <p:to>
                                        <p:strVal val="visible"/>
                                      </p:to>
                                    </p:set>
                                    <p:anim calcmode="lin" valueType="num">
                                      <p:cBhvr>
                                        <p:cTn id="1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Class="entr" fill="hold" nodeType="afterEffect">
                                  <p:stCondLst>
                                    <p:cond delay="500"/>
                                  </p:stCondLst>
                                  <p:childTnLst>
                                    <p:set>
                                      <p:cBhvr>
                                        <p:cTn id="21" dur="2" fill="hold">
                                          <p:stCondLst>
                                            <p:cond delay="0"/>
                                          </p:stCondLst>
                                        </p:cTn>
                                        <p:tgtEl>
                                          <p:spTgt spid="4">
                                            <p:txEl>
                                              <p:pRg st="6" end="6"/>
                                            </p:txEl>
                                          </p:spTgt>
                                        </p:tgtEl>
                                        <p:attrNameLst>
                                          <p:attrName>style.visibility</p:attrName>
                                        </p:attrNameLst>
                                      </p:cBhvr>
                                      <p:to>
                                        <p:strVal val="visible"/>
                                      </p:to>
                                    </p:se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Class="entr" fill="hold" nodeType="afterEffect">
                                  <p:stCondLst>
                                    <p:cond delay="500"/>
                                  </p:stCondLst>
                                  <p:childTnLst>
                                    <p:set>
                                      <p:cBhvr>
                                        <p:cTn id="26" dur="2" fill="hold">
                                          <p:stCondLst>
                                            <p:cond delay="0"/>
                                          </p:stCondLst>
                                        </p:cTn>
                                        <p:tgtEl>
                                          <p:spTgt spid="4">
                                            <p:txEl>
                                              <p:pRg st="8" end="8"/>
                                            </p:txEl>
                                          </p:spTgt>
                                        </p:tgtEl>
                                        <p:attrNameLst>
                                          <p:attrName>style.visibility</p:attrName>
                                        </p:attrNameLst>
                                      </p:cBhvr>
                                      <p:to>
                                        <p:strVal val="visible"/>
                                      </p:to>
                                    </p:set>
                                    <p:anim calcmode="lin" valueType="num">
                                      <p:cBhvr>
                                        <p:cTn id="2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136B52-C116-D375-4398-F3FC771FC69D}"/>
              </a:ext>
            </a:extLst>
          </p:cNvPr>
          <p:cNvSpPr txBox="1">
            <a:spLocks noGrp="1"/>
          </p:cNvSpPr>
          <p:nvPr>
            <p:ph type="title" idx="4294967295"/>
          </p:nvPr>
        </p:nvSpPr>
        <p:spPr>
          <a:xfrm>
            <a:off x="504359" y="226440"/>
            <a:ext cx="9071640" cy="946440"/>
          </a:xfrm>
        </p:spPr>
        <p:txBody>
          <a:bodyPr vert="horz"/>
          <a:lstStyle/>
          <a:p>
            <a:pPr lvl="0" rtl="0"/>
            <a:r>
              <a:rPr lang="fr-FR" b="1">
                <a:solidFill>
                  <a:srgbClr val="2A6099"/>
                </a:solidFill>
              </a:rPr>
              <a:t>Responsable d’exploitation (REX)</a:t>
            </a:r>
          </a:p>
        </p:txBody>
      </p:sp>
      <p:sp>
        <p:nvSpPr>
          <p:cNvPr id="3" name="ZoneTexte 2">
            <a:extLst>
              <a:ext uri="{FF2B5EF4-FFF2-40B4-BE49-F238E27FC236}">
                <a16:creationId xmlns:a16="http://schemas.microsoft.com/office/drawing/2014/main" id="{7596B818-EEA2-D2FF-0C37-86B1182870EC}"/>
              </a:ext>
            </a:extLst>
          </p:cNvPr>
          <p:cNvSpPr txBox="1"/>
          <p:nvPr/>
        </p:nvSpPr>
        <p:spPr>
          <a:xfrm>
            <a:off x="720000" y="2106000"/>
            <a:ext cx="3960000" cy="2394000"/>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defRPr sz="1800"/>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SzPct val="45000"/>
              <a:buFont typeface="StarSymbol"/>
              <a:buChar char="●"/>
              <a:tabLst/>
              <a:defRPr sz="1800"/>
            </a:pPr>
            <a:r>
              <a:rPr lang="fr-FR" sz="1800" b="0" i="0" u="none" strike="noStrike" kern="1200" cap="none">
                <a:ln>
                  <a:noFill/>
                </a:ln>
                <a:latin typeface="Liberation Sans" pitchFamily="18"/>
                <a:ea typeface="Microsoft YaHei" pitchFamily="2"/>
                <a:cs typeface="Arial" pitchFamily="2"/>
              </a:rPr>
              <a:t>Capacité d’analyse et de synthèse</a:t>
            </a:r>
          </a:p>
          <a:p>
            <a:pPr marL="0" marR="0" lvl="0" indent="0" rtl="0" hangingPunct="0">
              <a:lnSpc>
                <a:spcPct val="100000"/>
              </a:lnSpc>
              <a:spcBef>
                <a:spcPts val="0"/>
              </a:spcBef>
              <a:spcAft>
                <a:spcPts val="0"/>
              </a:spcAft>
              <a:buSzPct val="45000"/>
              <a:buFont typeface="StarSymbol"/>
              <a:buChar char="●"/>
              <a:tabLst/>
              <a:defRPr sz="1800"/>
            </a:pPr>
            <a:r>
              <a:rPr lang="fr-FR" sz="1800" b="0" i="0" u="none" strike="noStrike" kern="1200" cap="none">
                <a:ln>
                  <a:noFill/>
                </a:ln>
                <a:latin typeface="Liberation Sans" pitchFamily="18"/>
                <a:ea typeface="Microsoft YaHei" pitchFamily="2"/>
                <a:cs typeface="Arial" pitchFamily="2"/>
              </a:rPr>
              <a:t>Sens de la communication</a:t>
            </a:r>
          </a:p>
          <a:p>
            <a:pPr marL="0" marR="0" lvl="0" indent="0" rtl="0" hangingPunct="0">
              <a:lnSpc>
                <a:spcPct val="100000"/>
              </a:lnSpc>
              <a:spcBef>
                <a:spcPts val="0"/>
              </a:spcBef>
              <a:spcAft>
                <a:spcPts val="0"/>
              </a:spcAft>
              <a:buSzPct val="45000"/>
              <a:buFont typeface="StarSymbol"/>
              <a:buChar char="●"/>
              <a:tabLst/>
              <a:defRPr sz="1800"/>
            </a:pPr>
            <a:r>
              <a:rPr lang="fr-FR" sz="1800" b="0" i="0" u="none" strike="noStrike" kern="1200" cap="none">
                <a:ln>
                  <a:noFill/>
                </a:ln>
                <a:latin typeface="Liberation Sans" pitchFamily="18"/>
                <a:ea typeface="Microsoft YaHei" pitchFamily="2"/>
                <a:cs typeface="Arial" pitchFamily="2"/>
              </a:rPr>
              <a:t>Créativité</a:t>
            </a:r>
          </a:p>
          <a:p>
            <a:pPr marL="0" marR="0" lvl="0" indent="0" rtl="0" hangingPunct="0">
              <a:lnSpc>
                <a:spcPct val="100000"/>
              </a:lnSpc>
              <a:spcBef>
                <a:spcPts val="0"/>
              </a:spcBef>
              <a:spcAft>
                <a:spcPts val="0"/>
              </a:spcAft>
              <a:buSzPct val="45000"/>
              <a:buFont typeface="StarSymbol"/>
              <a:buChar char="●"/>
              <a:tabLst/>
              <a:defRPr sz="1800"/>
            </a:pPr>
            <a:r>
              <a:rPr lang="fr-FR" sz="1800" b="0" i="0" u="none" strike="noStrike" kern="1200" cap="none">
                <a:ln>
                  <a:noFill/>
                </a:ln>
                <a:latin typeface="Liberation Sans" pitchFamily="18"/>
                <a:ea typeface="Microsoft YaHei" pitchFamily="2"/>
                <a:cs typeface="Arial" pitchFamily="2"/>
              </a:rPr>
              <a:t>Capacité à prendre des décisions</a:t>
            </a:r>
          </a:p>
          <a:p>
            <a:pPr marL="0" marR="0" lvl="0" indent="0" rtl="0" hangingPunct="0">
              <a:lnSpc>
                <a:spcPct val="100000"/>
              </a:lnSpc>
              <a:spcBef>
                <a:spcPts val="0"/>
              </a:spcBef>
              <a:spcAft>
                <a:spcPts val="0"/>
              </a:spcAft>
              <a:buSzPct val="45000"/>
              <a:buFont typeface="StarSymbol"/>
              <a:buChar char="●"/>
              <a:tabLst/>
              <a:defRPr sz="1800"/>
            </a:pPr>
            <a:r>
              <a:rPr lang="fr-FR" sz="1800" b="0" i="0" u="none" strike="noStrike" kern="1200" cap="none">
                <a:ln>
                  <a:noFill/>
                </a:ln>
                <a:latin typeface="Liberation Sans" pitchFamily="18"/>
                <a:ea typeface="Microsoft YaHei" pitchFamily="2"/>
                <a:cs typeface="Arial" pitchFamily="2"/>
              </a:rPr>
              <a:t>Sens de l’organisation</a:t>
            </a:r>
          </a:p>
          <a:p>
            <a:pPr marL="0" marR="0" lvl="0" indent="0" rtl="0" hangingPunct="0">
              <a:lnSpc>
                <a:spcPct val="100000"/>
              </a:lnSpc>
              <a:spcBef>
                <a:spcPts val="0"/>
              </a:spcBef>
              <a:spcAft>
                <a:spcPts val="0"/>
              </a:spcAft>
              <a:buSzPct val="45000"/>
              <a:buFont typeface="StarSymbol"/>
              <a:buChar char="●"/>
              <a:tabLst/>
              <a:defRPr sz="1800"/>
            </a:pPr>
            <a:r>
              <a:rPr lang="fr-FR" sz="1800" b="0" i="0" u="none" strike="noStrike" kern="1200" cap="none">
                <a:ln>
                  <a:noFill/>
                </a:ln>
                <a:latin typeface="Liberation Sans" pitchFamily="18"/>
                <a:ea typeface="Microsoft YaHei" pitchFamily="2"/>
                <a:cs typeface="Arial" pitchFamily="2"/>
              </a:rPr>
              <a:t>Motivation</a:t>
            </a:r>
          </a:p>
          <a:p>
            <a:pPr marL="0" marR="0" lvl="0" indent="0" rtl="0" hangingPunct="0">
              <a:lnSpc>
                <a:spcPct val="100000"/>
              </a:lnSpc>
              <a:spcBef>
                <a:spcPts val="0"/>
              </a:spcBef>
              <a:spcAft>
                <a:spcPts val="0"/>
              </a:spcAft>
              <a:buSzPct val="45000"/>
              <a:buFont typeface="StarSymbol"/>
              <a:buChar char="●"/>
              <a:tabLst/>
              <a:defRPr sz="1800"/>
            </a:pPr>
            <a:r>
              <a:rPr lang="fr-FR" sz="1800" b="0" i="0" u="none" strike="noStrike" kern="1200" cap="none">
                <a:ln>
                  <a:noFill/>
                </a:ln>
                <a:latin typeface="Liberation Sans" pitchFamily="18"/>
                <a:ea typeface="Microsoft YaHei" pitchFamily="2"/>
                <a:cs typeface="Arial" pitchFamily="2"/>
              </a:rPr>
              <a:t>Patience</a:t>
            </a:r>
          </a:p>
          <a:p>
            <a:pPr marL="0" marR="0" lvl="0" indent="0" rtl="0" hangingPunct="0">
              <a:lnSpc>
                <a:spcPct val="100000"/>
              </a:lnSpc>
              <a:spcBef>
                <a:spcPts val="0"/>
              </a:spcBef>
              <a:spcAft>
                <a:spcPts val="0"/>
              </a:spcAft>
              <a:buSzPct val="45000"/>
              <a:buFont typeface="StarSymbol"/>
              <a:buChar char="●"/>
              <a:tabLst/>
              <a:defRPr sz="1800"/>
            </a:pPr>
            <a:r>
              <a:rPr lang="fr-FR" sz="1800" b="0" i="0" u="none" strike="noStrike" kern="1200" cap="none">
                <a:ln>
                  <a:noFill/>
                </a:ln>
                <a:latin typeface="Liberation Sans" pitchFamily="18"/>
                <a:ea typeface="Microsoft YaHei" pitchFamily="2"/>
                <a:cs typeface="Arial" pitchFamily="2"/>
              </a:rPr>
              <a:t>Dynamisme  </a:t>
            </a:r>
          </a:p>
        </p:txBody>
      </p:sp>
      <p:sp>
        <p:nvSpPr>
          <p:cNvPr id="4" name="ZoneTexte 3">
            <a:extLst>
              <a:ext uri="{FF2B5EF4-FFF2-40B4-BE49-F238E27FC236}">
                <a16:creationId xmlns:a16="http://schemas.microsoft.com/office/drawing/2014/main" id="{8CE51C87-B882-EB2C-316E-DA53970DA63B}"/>
              </a:ext>
            </a:extLst>
          </p:cNvPr>
          <p:cNvSpPr txBox="1"/>
          <p:nvPr/>
        </p:nvSpPr>
        <p:spPr>
          <a:xfrm>
            <a:off x="1512000" y="1822319"/>
            <a:ext cx="1980000" cy="34632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1800"/>
            </a:pPr>
            <a:r>
              <a:rPr lang="fr-FR" sz="1800" b="1" i="0" u="none" strike="noStrike" kern="1200" cap="none">
                <a:ln>
                  <a:noFill/>
                </a:ln>
                <a:solidFill>
                  <a:srgbClr val="2A6099"/>
                </a:solidFill>
                <a:latin typeface="Liberation Sans" pitchFamily="18"/>
                <a:ea typeface="Microsoft YaHei" pitchFamily="2"/>
                <a:cs typeface="Arial" pitchFamily="2"/>
              </a:rPr>
              <a:t>Compétences </a:t>
            </a:r>
          </a:p>
        </p:txBody>
      </p:sp>
      <p:pic>
        <p:nvPicPr>
          <p:cNvPr id="5" name="">
            <a:extLst>
              <a:ext uri="{FF2B5EF4-FFF2-40B4-BE49-F238E27FC236}">
                <a16:creationId xmlns:a16="http://schemas.microsoft.com/office/drawing/2014/main" id="{58337AFD-6555-AF63-89BE-1E3C7C61F22F}"/>
              </a:ext>
            </a:extLst>
          </p:cNvPr>
          <p:cNvPicPr>
            <a:picLocks noChangeAspect="1"/>
          </p:cNvPicPr>
          <p:nvPr/>
        </p:nvPicPr>
        <p:blipFill>
          <a:blip r:embed="rId3">
            <a:lum bright="35000"/>
            <a:alphaModFix amt="31000"/>
          </a:blip>
          <a:srcRect/>
          <a:stretch>
            <a:fillRect/>
          </a:stretch>
        </p:blipFill>
        <p:spPr>
          <a:xfrm>
            <a:off x="5335920" y="900000"/>
            <a:ext cx="5040000" cy="5040000"/>
          </a:xfrm>
          <a:prstGeom prst="rect">
            <a:avLst/>
          </a:prstGeom>
          <a:blipFill>
            <a:blip r:embed="rId4">
              <a:alphaModFix amt="50000"/>
            </a:blip>
            <a:tile/>
          </a:blipFill>
          <a:ln>
            <a:noFill/>
          </a:ln>
        </p:spPr>
      </p:pic>
      <p:sp>
        <p:nvSpPr>
          <p:cNvPr id="6" name="ZoneTexte 5">
            <a:extLst>
              <a:ext uri="{FF2B5EF4-FFF2-40B4-BE49-F238E27FC236}">
                <a16:creationId xmlns:a16="http://schemas.microsoft.com/office/drawing/2014/main" id="{7218283A-C15F-4DAB-249B-7E4A6D8D8F8E}"/>
              </a:ext>
            </a:extLst>
          </p:cNvPr>
          <p:cNvSpPr txBox="1"/>
          <p:nvPr/>
        </p:nvSpPr>
        <p:spPr>
          <a:xfrm>
            <a:off x="5220000" y="3073679"/>
            <a:ext cx="1980000" cy="34632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1800"/>
            </a:pPr>
            <a:r>
              <a:rPr lang="fr-FR" sz="1800" b="1" i="0" u="none" strike="noStrike" kern="1200" cap="none">
                <a:ln>
                  <a:noFill/>
                </a:ln>
                <a:solidFill>
                  <a:srgbClr val="2A6099"/>
                </a:solidFill>
                <a:latin typeface="Liberation Sans" pitchFamily="18"/>
                <a:ea typeface="Microsoft YaHei" pitchFamily="2"/>
                <a:cs typeface="Arial" pitchFamily="2"/>
              </a:rPr>
              <a:t>Niveau</a:t>
            </a:r>
            <a:r>
              <a:rPr lang="fr-FR" sz="1800" b="0" i="0" u="none" strike="noStrike" kern="1200" cap="none">
                <a:ln>
                  <a:noFill/>
                </a:ln>
                <a:solidFill>
                  <a:srgbClr val="2A6099"/>
                </a:solidFill>
                <a:latin typeface="Liberation Sans" pitchFamily="18"/>
                <a:ea typeface="Microsoft YaHei" pitchFamily="2"/>
                <a:cs typeface="Arial" pitchFamily="2"/>
              </a:rPr>
              <a:t> </a:t>
            </a:r>
            <a:r>
              <a:rPr lang="fr-FR" sz="1800" b="1" i="0" u="none" strike="noStrike" kern="1200" cap="none">
                <a:ln>
                  <a:noFill/>
                </a:ln>
                <a:solidFill>
                  <a:srgbClr val="2A6099"/>
                </a:solidFill>
                <a:latin typeface="Liberation Sans" pitchFamily="18"/>
                <a:ea typeface="Microsoft YaHei" pitchFamily="2"/>
                <a:cs typeface="Arial" pitchFamily="2"/>
              </a:rPr>
              <a:t>d’études</a:t>
            </a:r>
          </a:p>
        </p:txBody>
      </p:sp>
      <p:sp>
        <p:nvSpPr>
          <p:cNvPr id="7" name="ZoneTexte 6">
            <a:extLst>
              <a:ext uri="{FF2B5EF4-FFF2-40B4-BE49-F238E27FC236}">
                <a16:creationId xmlns:a16="http://schemas.microsoft.com/office/drawing/2014/main" id="{A8A5E469-F103-635B-A3A2-4F48DE6F879C}"/>
              </a:ext>
            </a:extLst>
          </p:cNvPr>
          <p:cNvSpPr txBox="1"/>
          <p:nvPr/>
        </p:nvSpPr>
        <p:spPr>
          <a:xfrm>
            <a:off x="4680000" y="3600000"/>
            <a:ext cx="4140000" cy="602280"/>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SzPct val="45000"/>
              <a:buFont typeface="StarSymbol"/>
              <a:buChar char="●"/>
              <a:tabLst/>
              <a:defRPr sz="1800"/>
            </a:pPr>
            <a:r>
              <a:rPr lang="fr-FR" sz="1800" b="0" i="0" u="none" strike="noStrike" kern="1200" cap="none">
                <a:ln>
                  <a:noFill/>
                </a:ln>
                <a:latin typeface="Liberation Sans" pitchFamily="18"/>
                <a:ea typeface="Microsoft YaHei" pitchFamily="2"/>
                <a:cs typeface="Arial" pitchFamily="2"/>
              </a:rPr>
              <a:t>Bac +4 / MAITRISE / MASTER (1)</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entr" fill="hold" nodeType="withEffect">
                                  <p:stCondLst>
                                    <p:cond delay="0"/>
                                  </p:stCondLst>
                                  <p:childTnLst>
                                    <p:set>
                                      <p:cBhvr>
                                        <p:cTn id="6" dur="4"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ppt_x</p:attrName>
                                        </p:attrNameLst>
                                      </p:cBhvr>
                                      <p:tavLst>
                                        <p:tav tm="0">
                                          <p:val>
                                            <p:strVal val="1+#ppt_w/2"/>
                                          </p:val>
                                        </p:tav>
                                        <p:tav tm="100000">
                                          <p:val>
                                            <p:strVal val="#ppt_x"/>
                                          </p:val>
                                        </p:tav>
                                      </p:tavLst>
                                    </p:anim>
                                    <p:anim calcmode="lin" valueType="num">
                                      <p:cBhvr>
                                        <p:cTn id="8" dur="20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Class="entr" fill="hold" nodeType="withEffect">
                                  <p:stCondLst>
                                    <p:cond delay="0"/>
                                  </p:stCondLst>
                                  <p:childTnLst>
                                    <p:set>
                                      <p:cBhvr>
                                        <p:cTn id="10" dur="4" fill="hold">
                                          <p:stCondLst>
                                            <p:cond delay="0"/>
                                          </p:stCondLst>
                                        </p:cTn>
                                        <p:tgtEl>
                                          <p:spTgt spid="7">
                                            <p:txEl>
                                              <p:pRg st="0" end="0"/>
                                            </p:txEl>
                                          </p:spTgt>
                                        </p:tgtEl>
                                        <p:attrNameLst>
                                          <p:attrName>style.visibility</p:attrName>
                                        </p:attrNameLst>
                                      </p:cBhvr>
                                      <p:to>
                                        <p:strVal val="visible"/>
                                      </p:to>
                                    </p:set>
                                    <p:anim calcmode="lin" valueType="num">
                                      <p:cBhvr>
                                        <p:cTn id="11" dur="2000" fill="hold"/>
                                        <p:tgtEl>
                                          <p:spTgt spid="7">
                                            <p:txEl>
                                              <p:pRg st="0" end="0"/>
                                            </p:txEl>
                                          </p:spTgt>
                                        </p:tgtEl>
                                        <p:attrNameLst>
                                          <p:attrName>ppt_x</p:attrName>
                                        </p:attrNameLst>
                                      </p:cBhvr>
                                      <p:tavLst>
                                        <p:tav tm="0">
                                          <p:val>
                                            <p:strVal val="1+#ppt_w/2"/>
                                          </p:val>
                                        </p:tav>
                                        <p:tav tm="100000">
                                          <p:val>
                                            <p:strVal val="#ppt_x"/>
                                          </p:val>
                                        </p:tav>
                                      </p:tavLst>
                                    </p:anim>
                                    <p:anim calcmode="lin" valueType="num">
                                      <p:cBhvr>
                                        <p:cTn id="12"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C4F919-7E64-4B33-DF8D-591421195781}"/>
              </a:ext>
            </a:extLst>
          </p:cNvPr>
          <p:cNvSpPr txBox="1">
            <a:spLocks noGrp="1"/>
          </p:cNvSpPr>
          <p:nvPr>
            <p:ph type="title" idx="4294967295"/>
          </p:nvPr>
        </p:nvSpPr>
        <p:spPr>
          <a:xfrm>
            <a:off x="503999" y="-46440"/>
            <a:ext cx="9071640" cy="946440"/>
          </a:xfrm>
        </p:spPr>
        <p:txBody>
          <a:bodyPr vert="horz">
            <a:spAutoFit/>
          </a:bodyPr>
          <a:lstStyle/>
          <a:p>
            <a:pPr lvl="0" rtl="0"/>
            <a:r>
              <a:rPr lang="fr-FR" b="1">
                <a:solidFill>
                  <a:srgbClr val="2A6099"/>
                </a:solidFill>
              </a:rPr>
              <a:t>REX chez GEODIS</a:t>
            </a:r>
          </a:p>
        </p:txBody>
      </p:sp>
      <p:sp>
        <p:nvSpPr>
          <p:cNvPr id="3" name="Espace réservé du texte 2">
            <a:extLst>
              <a:ext uri="{FF2B5EF4-FFF2-40B4-BE49-F238E27FC236}">
                <a16:creationId xmlns:a16="http://schemas.microsoft.com/office/drawing/2014/main" id="{D051609D-EFDF-AC4E-FFE3-BB5D73956F15}"/>
              </a:ext>
            </a:extLst>
          </p:cNvPr>
          <p:cNvSpPr txBox="1">
            <a:spLocks noGrp="1"/>
          </p:cNvSpPr>
          <p:nvPr>
            <p:ph type="body" idx="4294967295"/>
          </p:nvPr>
        </p:nvSpPr>
        <p:spPr>
          <a:xfrm>
            <a:off x="2988360" y="1260000"/>
            <a:ext cx="5831640" cy="1800000"/>
          </a:xfrm>
        </p:spPr>
        <p:txBody>
          <a:bodyPr vert="horz"/>
          <a:lstStyle/>
          <a:p>
            <a:pPr lvl="0" rtl="0">
              <a:spcBef>
                <a:spcPts val="0"/>
              </a:spcBef>
              <a:buSzPct val="45000"/>
              <a:buFont typeface="StarSymbol"/>
              <a:buChar char="●"/>
            </a:pPr>
            <a:r>
              <a:rPr lang="fr-FR" sz="1300">
                <a:solidFill>
                  <a:srgbClr val="000000"/>
                </a:solidFill>
                <a:latin typeface="Arial" pitchFamily="34"/>
              </a:rPr>
              <a:t>Encadre les équipes</a:t>
            </a:r>
          </a:p>
          <a:p>
            <a:pPr lvl="0" rtl="0">
              <a:spcBef>
                <a:spcPts val="0"/>
              </a:spcBef>
              <a:buSzPct val="45000"/>
              <a:buFont typeface="StarSymbol"/>
              <a:buChar char="●"/>
            </a:pPr>
            <a:endParaRPr lang="fr-FR" sz="1300">
              <a:solidFill>
                <a:srgbClr val="000000"/>
              </a:solidFill>
              <a:latin typeface="Arial" pitchFamily="34"/>
            </a:endParaRPr>
          </a:p>
          <a:p>
            <a:pPr lvl="0" rtl="0">
              <a:spcBef>
                <a:spcPts val="0"/>
              </a:spcBef>
              <a:buSzPct val="45000"/>
              <a:buFont typeface="StarSymbol"/>
              <a:buChar char="●"/>
            </a:pPr>
            <a:r>
              <a:rPr lang="fr-FR" sz="1300">
                <a:solidFill>
                  <a:srgbClr val="000000"/>
                </a:solidFill>
                <a:latin typeface="Arial" pitchFamily="34"/>
              </a:rPr>
              <a:t>Gère les moyens d'exploitation humains et matériels dans le respect des procédures GEODIS</a:t>
            </a:r>
          </a:p>
          <a:p>
            <a:pPr lvl="0" rtl="0">
              <a:spcBef>
                <a:spcPts val="0"/>
              </a:spcBef>
              <a:buSzPct val="45000"/>
              <a:buFont typeface="StarSymbol"/>
              <a:buChar char="●"/>
            </a:pPr>
            <a:endParaRPr lang="fr-FR" sz="1300">
              <a:solidFill>
                <a:srgbClr val="000000"/>
              </a:solidFill>
              <a:latin typeface="Arial" pitchFamily="34"/>
            </a:endParaRPr>
          </a:p>
          <a:p>
            <a:pPr lvl="0" rtl="0">
              <a:spcBef>
                <a:spcPts val="0"/>
              </a:spcBef>
              <a:buSzPct val="45000"/>
              <a:buFont typeface="StarSymbol"/>
              <a:buChar char="●"/>
            </a:pPr>
            <a:r>
              <a:rPr lang="fr-FR" sz="1300">
                <a:solidFill>
                  <a:srgbClr val="000000"/>
                </a:solidFill>
                <a:latin typeface="Arial" pitchFamily="34"/>
              </a:rPr>
              <a:t>Garantit l'atteinte des objectifs de productivité et qualité (dont le taux de service client et la sécurité)</a:t>
            </a:r>
          </a:p>
        </p:txBody>
      </p:sp>
      <p:sp>
        <p:nvSpPr>
          <p:cNvPr id="4" name="Espace réservé du texte 3">
            <a:extLst>
              <a:ext uri="{FF2B5EF4-FFF2-40B4-BE49-F238E27FC236}">
                <a16:creationId xmlns:a16="http://schemas.microsoft.com/office/drawing/2014/main" id="{893415EC-0334-259B-2AAB-387C1F8639B1}"/>
              </a:ext>
            </a:extLst>
          </p:cNvPr>
          <p:cNvSpPr txBox="1">
            <a:spLocks noGrp="1"/>
          </p:cNvSpPr>
          <p:nvPr>
            <p:ph type="body" idx="4294967295"/>
          </p:nvPr>
        </p:nvSpPr>
        <p:spPr>
          <a:xfrm>
            <a:off x="2520000" y="3060000"/>
            <a:ext cx="5580000" cy="2340000"/>
          </a:xfrm>
        </p:spPr>
        <p:txBody>
          <a:bodyPr vert="horz" anchor="t"/>
          <a:lstStyle/>
          <a:p>
            <a:pPr lvl="0" rtl="0"/>
            <a:r>
              <a:rPr lang="fr-FR" sz="1300" b="1">
                <a:solidFill>
                  <a:srgbClr val="2A6099"/>
                </a:solidFill>
                <a:latin typeface="Arial" pitchFamily="34"/>
              </a:rPr>
              <a:t>Mais plus spécifiquement</a:t>
            </a:r>
            <a:r>
              <a:rPr lang="fr-FR" sz="1300">
                <a:solidFill>
                  <a:srgbClr val="2A6099"/>
                </a:solidFill>
                <a:latin typeface="Arial" pitchFamily="34"/>
              </a:rPr>
              <a:t> :</a:t>
            </a:r>
          </a:p>
          <a:p>
            <a:pPr lvl="0" rtl="0">
              <a:spcBef>
                <a:spcPts val="0"/>
              </a:spcBef>
            </a:pPr>
            <a:endParaRPr lang="fr-FR" sz="1300">
              <a:solidFill>
                <a:srgbClr val="2A6099"/>
              </a:solidFill>
              <a:latin typeface="Arial" pitchFamily="34"/>
            </a:endParaRPr>
          </a:p>
          <a:p>
            <a:pPr marL="0" lvl="1" indent="0" hangingPunct="0">
              <a:lnSpc>
                <a:spcPct val="100000"/>
              </a:lnSpc>
              <a:spcBef>
                <a:spcPts val="567"/>
              </a:spcBef>
              <a:buSzPct val="75000"/>
              <a:buFont typeface="OpenSymbol"/>
              <a:buChar char="➔"/>
            </a:pPr>
            <a:r>
              <a:rPr lang="fr-FR" sz="1300">
                <a:solidFill>
                  <a:srgbClr val="2A6099"/>
                </a:solidFill>
                <a:highlight>
                  <a:scrgbClr r="0" g="0" b="0">
                    <a:alpha val="0"/>
                  </a:scrgbClr>
                </a:highlight>
                <a:latin typeface="Arial" pitchFamily="34"/>
                <a:ea typeface="Microsoft YaHei" pitchFamily="2"/>
                <a:cs typeface="Arial" pitchFamily="2"/>
              </a:rPr>
              <a:t>Responsable de la sécurité du personnel</a:t>
            </a:r>
          </a:p>
          <a:p>
            <a:pPr marL="0" lvl="1" indent="0" hangingPunct="0">
              <a:lnSpc>
                <a:spcPct val="100000"/>
              </a:lnSpc>
              <a:spcBef>
                <a:spcPts val="567"/>
              </a:spcBef>
              <a:buSzPct val="75000"/>
              <a:buFont typeface="OpenSymbol"/>
              <a:buChar char="➔"/>
            </a:pPr>
            <a:r>
              <a:rPr lang="fr-FR" sz="1300">
                <a:solidFill>
                  <a:srgbClr val="2A6099"/>
                </a:solidFill>
                <a:highlight>
                  <a:scrgbClr r="0" g="0" b="0">
                    <a:alpha val="0"/>
                  </a:scrgbClr>
                </a:highlight>
                <a:latin typeface="Arial" pitchFamily="34"/>
                <a:ea typeface="Microsoft YaHei" pitchFamily="2"/>
                <a:cs typeface="Arial" pitchFamily="2"/>
              </a:rPr>
              <a:t>Dirige et anime le personnel d'exploitation</a:t>
            </a:r>
          </a:p>
          <a:p>
            <a:pPr marL="0" lvl="1" indent="0" hangingPunct="0">
              <a:lnSpc>
                <a:spcPct val="100000"/>
              </a:lnSpc>
              <a:spcBef>
                <a:spcPts val="567"/>
              </a:spcBef>
              <a:buSzPct val="75000"/>
              <a:buFont typeface="OpenSymbol"/>
              <a:buChar char="➔"/>
            </a:pPr>
            <a:r>
              <a:rPr lang="fr-FR" sz="1300">
                <a:solidFill>
                  <a:srgbClr val="2A6099"/>
                </a:solidFill>
                <a:highlight>
                  <a:scrgbClr r="0" g="0" b="0">
                    <a:alpha val="0"/>
                  </a:scrgbClr>
                </a:highlight>
                <a:latin typeface="Arial" pitchFamily="34"/>
                <a:ea typeface="Microsoft YaHei" pitchFamily="2"/>
                <a:cs typeface="Arial" pitchFamily="2"/>
              </a:rPr>
              <a:t>Analyse, définit et met en place les besoins structurels d'exploitation</a:t>
            </a:r>
          </a:p>
          <a:p>
            <a:pPr marL="0" lvl="1" indent="0" hangingPunct="0">
              <a:lnSpc>
                <a:spcPct val="100000"/>
              </a:lnSpc>
              <a:spcBef>
                <a:spcPts val="567"/>
              </a:spcBef>
              <a:buSzPct val="75000"/>
              <a:buFont typeface="OpenSymbol"/>
              <a:buChar char="➔"/>
            </a:pPr>
            <a:r>
              <a:rPr lang="fr-FR" sz="1300">
                <a:solidFill>
                  <a:srgbClr val="2A6099"/>
                </a:solidFill>
                <a:highlight>
                  <a:scrgbClr r="0" g="0" b="0">
                    <a:alpha val="0"/>
                  </a:scrgbClr>
                </a:highlight>
                <a:latin typeface="Arial" pitchFamily="34"/>
                <a:ea typeface="Microsoft YaHei" pitchFamily="2"/>
                <a:cs typeface="Arial" pitchFamily="2"/>
              </a:rPr>
              <a:t>Optimise les moyens matériels et humains</a:t>
            </a:r>
          </a:p>
          <a:p>
            <a:pPr marL="0" lvl="1" indent="0" hangingPunct="0">
              <a:lnSpc>
                <a:spcPct val="100000"/>
              </a:lnSpc>
              <a:spcBef>
                <a:spcPts val="567"/>
              </a:spcBef>
              <a:buSzPct val="75000"/>
              <a:buFont typeface="OpenSymbol"/>
              <a:buChar char="➔"/>
            </a:pPr>
            <a:r>
              <a:rPr lang="fr-FR" sz="1300">
                <a:solidFill>
                  <a:srgbClr val="2A6099"/>
                </a:solidFill>
                <a:highlight>
                  <a:scrgbClr r="0" g="0" b="0">
                    <a:alpha val="0"/>
                  </a:scrgbClr>
                </a:highlight>
                <a:latin typeface="Arial" pitchFamily="34"/>
                <a:ea typeface="Microsoft YaHei" pitchFamily="2"/>
                <a:cs typeface="Arial" pitchFamily="2"/>
              </a:rPr>
              <a:t>Gère les activités financières (compte d'exploitation, budget,)</a:t>
            </a:r>
          </a:p>
          <a:p>
            <a:pPr marL="0" lvl="1" indent="0" hangingPunct="0">
              <a:lnSpc>
                <a:spcPct val="100000"/>
              </a:lnSpc>
              <a:spcBef>
                <a:spcPts val="567"/>
              </a:spcBef>
              <a:buSzPct val="75000"/>
              <a:buFont typeface="OpenSymbol"/>
              <a:buChar char="➔"/>
            </a:pPr>
            <a:r>
              <a:rPr lang="fr-FR" sz="1300">
                <a:solidFill>
                  <a:srgbClr val="2A6099"/>
                </a:solidFill>
                <a:highlight>
                  <a:scrgbClr r="0" g="0" b="0">
                    <a:alpha val="0"/>
                  </a:scrgbClr>
                </a:highlight>
                <a:latin typeface="Arial" pitchFamily="34"/>
                <a:ea typeface="Microsoft YaHei" pitchFamily="2"/>
                <a:cs typeface="Arial" pitchFamily="2"/>
              </a:rPr>
              <a:t>Fait des propositions en vue d'améliorer la qualité, la rentabilité et la sécurité de l’entrepôt</a:t>
            </a:r>
          </a:p>
          <a:p>
            <a:pPr marL="0" lvl="1" indent="0" hangingPunct="0">
              <a:lnSpc>
                <a:spcPct val="100000"/>
              </a:lnSpc>
              <a:spcBef>
                <a:spcPts val="567"/>
              </a:spcBef>
              <a:buSzPct val="75000"/>
              <a:buFont typeface="OpenSymbol"/>
              <a:buChar char="➔"/>
            </a:pPr>
            <a:r>
              <a:rPr lang="fr-FR" sz="1300">
                <a:solidFill>
                  <a:srgbClr val="2A6099"/>
                </a:solidFill>
                <a:highlight>
                  <a:scrgbClr r="0" g="0" b="0">
                    <a:alpha val="0"/>
                  </a:scrgbClr>
                </a:highlight>
                <a:latin typeface="Arial" pitchFamily="34"/>
                <a:ea typeface="Microsoft YaHei" pitchFamily="2"/>
                <a:cs typeface="Arial" pitchFamily="2"/>
              </a:rPr>
              <a:t>S’assure du respect des règles d'hygiène et sécurité</a:t>
            </a:r>
          </a:p>
        </p:txBody>
      </p:sp>
      <p:pic>
        <p:nvPicPr>
          <p:cNvPr id="5" name="">
            <a:extLst>
              <a:ext uri="{FF2B5EF4-FFF2-40B4-BE49-F238E27FC236}">
                <a16:creationId xmlns:a16="http://schemas.microsoft.com/office/drawing/2014/main" id="{2F76DE52-B0C9-29A4-0A8A-65EA5B587132}"/>
              </a:ext>
            </a:extLst>
          </p:cNvPr>
          <p:cNvPicPr>
            <a:picLocks noChangeAspect="1"/>
          </p:cNvPicPr>
          <p:nvPr/>
        </p:nvPicPr>
        <p:blipFill>
          <a:blip r:embed="rId3">
            <a:lum/>
            <a:alphaModFix/>
          </a:blip>
          <a:srcRect/>
          <a:stretch>
            <a:fillRect/>
          </a:stretch>
        </p:blipFill>
        <p:spPr>
          <a:xfrm>
            <a:off x="180000" y="824040"/>
            <a:ext cx="2160000" cy="4667040"/>
          </a:xfrm>
          <a:prstGeom prst="rect">
            <a:avLst/>
          </a:prstGeom>
          <a:blipFill>
            <a:blip r:embed="rId4">
              <a:alphaModFix amt="50000"/>
            </a:blip>
            <a:tile/>
          </a:blipFill>
          <a:ln>
            <a:noFill/>
          </a:ln>
        </p:spPr>
      </p:pic>
      <p:sp>
        <p:nvSpPr>
          <p:cNvPr id="6" name="Forme libre : forme 5">
            <a:extLst>
              <a:ext uri="{FF2B5EF4-FFF2-40B4-BE49-F238E27FC236}">
                <a16:creationId xmlns:a16="http://schemas.microsoft.com/office/drawing/2014/main" id="{2FB0099F-5A6D-4E1E-DA74-72F6A7D6A3AE}"/>
              </a:ext>
            </a:extLst>
          </p:cNvPr>
          <p:cNvSpPr/>
          <p:nvPr/>
        </p:nvSpPr>
        <p:spPr>
          <a:xfrm>
            <a:off x="2088360" y="1440000"/>
            <a:ext cx="900000" cy="360000"/>
          </a:xfrm>
          <a:custGeom>
            <a:avLst>
              <a:gd name="f0" fmla="val 54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21600 f7 1"/>
              <a:gd name="f17" fmla="*/ f12 f11 1"/>
              <a:gd name="f18" fmla="*/ f13 f8 1"/>
              <a:gd name="f19" fmla="*/ f11 f8 1"/>
              <a:gd name="f20" fmla="*/ f17 1 10800"/>
              <a:gd name="f21" fmla="+- f12 0 f20"/>
              <a:gd name="f22" fmla="*/ f21 f7 1"/>
            </a:gdLst>
            <a:ahLst>
              <a:ahXY gdRefX="f0" minX="f4" maxX="f5" gdRefY="f1" minY="f4" maxY="f6">
                <a:pos x="f14" y="f15"/>
              </a:ahXY>
            </a:ahLst>
            <a:cxnLst>
              <a:cxn ang="3cd4">
                <a:pos x="hc" y="t"/>
              </a:cxn>
              <a:cxn ang="0">
                <a:pos x="r" y="vc"/>
              </a:cxn>
              <a:cxn ang="cd4">
                <a:pos x="hc" y="b"/>
              </a:cxn>
              <a:cxn ang="cd2">
                <a:pos x="l" y="vc"/>
              </a:cxn>
            </a:cxnLst>
            <a:rect l="f22" t="f19" r="f16" b="f18"/>
            <a:pathLst>
              <a:path w="21600" h="21600">
                <a:moveTo>
                  <a:pt x="f5" y="f11"/>
                </a:moveTo>
                <a:lnTo>
                  <a:pt x="f12" y="f11"/>
                </a:lnTo>
                <a:lnTo>
                  <a:pt x="f12" y="f4"/>
                </a:lnTo>
                <a:lnTo>
                  <a:pt x="f4" y="f6"/>
                </a:lnTo>
                <a:lnTo>
                  <a:pt x="f12" y="f5"/>
                </a:lnTo>
                <a:lnTo>
                  <a:pt x="f12" y="f13"/>
                </a:lnTo>
                <a:lnTo>
                  <a:pt x="f5" y="f13"/>
                </a:lnTo>
                <a:close/>
              </a:path>
            </a:pathLst>
          </a:custGeom>
          <a:solidFill>
            <a:srgbClr val="2A6099"/>
          </a:solidFill>
          <a:ln w="0">
            <a:solidFill>
              <a:srgbClr val="3465A4"/>
            </a:solidFill>
            <a:prstDash val="solid"/>
          </a:ln>
        </p:spPr>
        <p:txBody>
          <a:bodyPr wrap="square" lIns="90000" tIns="45000" rIns="90000" bIns="45000" anchor="ctr" anchorCtr="0" compatLnSpc="0">
            <a:noAutofit/>
          </a:bodyPr>
          <a:lstStyle/>
          <a:p>
            <a:pPr marL="0" marR="0" lvl="0" indent="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18514D-4109-A8FB-DC69-FFC9C1F24710}"/>
              </a:ext>
            </a:extLst>
          </p:cNvPr>
          <p:cNvSpPr txBox="1">
            <a:spLocks noGrp="1"/>
          </p:cNvSpPr>
          <p:nvPr>
            <p:ph type="title" idx="4294967295"/>
          </p:nvPr>
        </p:nvSpPr>
        <p:spPr>
          <a:xfrm>
            <a:off x="503999" y="360000"/>
            <a:ext cx="9071640" cy="946440"/>
          </a:xfrm>
        </p:spPr>
        <p:txBody>
          <a:bodyPr vert="horz">
            <a:spAutoFit/>
          </a:bodyPr>
          <a:lstStyle/>
          <a:p>
            <a:pPr lvl="0" rtl="0"/>
            <a:r>
              <a:rPr lang="fr-FR" sz="2600" b="1">
                <a:solidFill>
                  <a:srgbClr val="333333"/>
                </a:solidFill>
              </a:rPr>
              <a:t>Travail réalisé par la classe de première BAC pro. Logistique</a:t>
            </a:r>
          </a:p>
        </p:txBody>
      </p:sp>
      <p:sp>
        <p:nvSpPr>
          <p:cNvPr id="3" name="Sous-titre 2">
            <a:extLst>
              <a:ext uri="{FF2B5EF4-FFF2-40B4-BE49-F238E27FC236}">
                <a16:creationId xmlns:a16="http://schemas.microsoft.com/office/drawing/2014/main" id="{1609EA46-D966-F0CB-0B66-4ECED3C7BE44}"/>
              </a:ext>
            </a:extLst>
          </p:cNvPr>
          <p:cNvSpPr txBox="1">
            <a:spLocks noGrp="1"/>
          </p:cNvSpPr>
          <p:nvPr>
            <p:ph type="subTitle" idx="4294967295"/>
          </p:nvPr>
        </p:nvSpPr>
        <p:spPr>
          <a:xfrm>
            <a:off x="1080000" y="1506599"/>
            <a:ext cx="8316000" cy="2993400"/>
          </a:xfrm>
        </p:spPr>
        <p:txBody>
          <a:bodyPr vert="horz" anchor="ctr"/>
          <a:lstStyle/>
          <a:p>
            <a:pPr lvl="0" algn="ctr" rtl="0"/>
            <a:r>
              <a:rPr lang="fr-FR" sz="2000" i="1">
                <a:solidFill>
                  <a:srgbClr val="808080"/>
                </a:solidFill>
                <a:latin typeface="Forte" pitchFamily="66"/>
              </a:rPr>
              <a:t>Nous remercions l’équipe GEODIS de nous avoir accueillis  et accordé du temps pour nous présenter l’activité de ce site ainsi que les métiers liés au transport et à la logistique.</a:t>
            </a:r>
          </a:p>
          <a:p>
            <a:pPr lvl="0" algn="ctr" rtl="0"/>
            <a:endParaRPr lang="fr-FR" sz="2000" i="1">
              <a:solidFill>
                <a:srgbClr val="808080"/>
              </a:solidFill>
              <a:latin typeface="Forte" pitchFamily="66"/>
            </a:endParaRPr>
          </a:p>
          <a:p>
            <a:pPr lvl="0" algn="ctr" rtl="0"/>
            <a:r>
              <a:rPr lang="fr-FR" sz="2000" i="1">
                <a:solidFill>
                  <a:srgbClr val="808080"/>
                </a:solidFill>
                <a:latin typeface="Forte" pitchFamily="66"/>
              </a:rPr>
              <a:t>Merci pour cette visite ainsi que les goodies offerts en fin de visite !</a:t>
            </a:r>
          </a:p>
          <a:p>
            <a:pPr lvl="0" algn="r" rtl="0"/>
            <a:endParaRPr lang="fr-FR" sz="2000" i="1">
              <a:solidFill>
                <a:srgbClr val="808080"/>
              </a:solidFill>
              <a:latin typeface="Forte" pitchFamily="66"/>
            </a:endParaRPr>
          </a:p>
          <a:p>
            <a:pPr lvl="0" algn="r" rtl="0"/>
            <a:r>
              <a:rPr lang="fr-FR" sz="2000" i="1">
                <a:solidFill>
                  <a:srgbClr val="808080"/>
                </a:solidFill>
                <a:latin typeface="Forte" pitchFamily="66"/>
              </a:rPr>
              <a:t>Les élèves</a:t>
            </a:r>
          </a:p>
        </p:txBody>
      </p:sp>
    </p:spTree>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TotalTime>
  <Words>350</Words>
  <Application>Microsoft Office PowerPoint</Application>
  <PresentationFormat>Grand écran</PresentationFormat>
  <Paragraphs>66</Paragraphs>
  <Slides>7</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vt:i4>
      </vt:variant>
    </vt:vector>
  </HeadingPairs>
  <TitlesOfParts>
    <vt:vector size="15" baseType="lpstr">
      <vt:lpstr>Aptos</vt:lpstr>
      <vt:lpstr>Arial</vt:lpstr>
      <vt:lpstr>Forte</vt:lpstr>
      <vt:lpstr>Liberation Sans</vt:lpstr>
      <vt:lpstr>Liberation Serif</vt:lpstr>
      <vt:lpstr>OpenSymbol</vt:lpstr>
      <vt:lpstr>StarSymbol</vt:lpstr>
      <vt:lpstr>Standard</vt:lpstr>
      <vt:lpstr>Une journée chez</vt:lpstr>
      <vt:lpstr>GEODIS – site de Castelnau d’Estretefonds</vt:lpstr>
      <vt:lpstr>GEODIS Castelnau d’Estretefonds</vt:lpstr>
      <vt:lpstr>Le métier de Responsable d’exploitation</vt:lpstr>
      <vt:lpstr>Responsable d’exploitation (REX)</vt:lpstr>
      <vt:lpstr>REX chez GEODIS</vt:lpstr>
      <vt:lpstr>Travail réalisé par la classe de première BAC pro. Logistique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Virginie GILABERT</dc:creator>
  <cp:lastModifiedBy>Virginie GILABERT</cp:lastModifiedBy>
  <cp:revision>6</cp:revision>
  <dcterms:created xsi:type="dcterms:W3CDTF">2025-02-13T20:29:50Z</dcterms:created>
  <dcterms:modified xsi:type="dcterms:W3CDTF">2025-02-14T10:39:51Z</dcterms:modified>
</cp:coreProperties>
</file>